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256" r:id="rId2"/>
    <p:sldId id="307" r:id="rId3"/>
    <p:sldId id="308" r:id="rId4"/>
    <p:sldId id="309" r:id="rId5"/>
    <p:sldId id="310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82" r:id="rId15"/>
    <p:sldId id="306" r:id="rId16"/>
    <p:sldId id="304" r:id="rId17"/>
    <p:sldId id="265" r:id="rId18"/>
    <p:sldId id="303" r:id="rId19"/>
    <p:sldId id="298" r:id="rId20"/>
    <p:sldId id="290" r:id="rId21"/>
    <p:sldId id="301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DCCEB6"/>
    <a:srgbClr val="CBB6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5" autoAdjust="0"/>
    <p:restoredTop sz="94671" autoAdjust="0"/>
  </p:normalViewPr>
  <p:slideViewPr>
    <p:cSldViewPr>
      <p:cViewPr>
        <p:scale>
          <a:sx n="100" d="100"/>
          <a:sy n="100" d="100"/>
        </p:scale>
        <p:origin x="-78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9A0004C-47D8-4E69-893C-A0E0EFCC6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056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52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330A63-7A05-4CCA-B66F-D7E9F9B38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E436-40E8-46CF-9E4B-E52799E49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C66E-E01D-47CB-BD86-A5B5D554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A290-48B9-43FE-9300-6490B1B3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B0F7-F31A-4891-9FE6-051657CCC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343A-7972-45FA-9979-082AD26A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2D78-9C3E-48D4-AEF8-788193030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F59-7953-4C7C-804D-C80653FD5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40D99-F84E-471C-A674-33E2CC3E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644B-65A2-415F-A514-2EA836BCD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F347-C908-4086-99A7-4E740BA7C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0783E-08EA-4427-ABE1-1844FEBA8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0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21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5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513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5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70FBE390-679D-463A-8786-0AB2B34EF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64515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Where </a:t>
            </a:r>
            <a:r>
              <a:rPr lang="en-US" sz="3200" b="1" dirty="0" smtClean="0"/>
              <a:t>Are the </a:t>
            </a:r>
            <a:r>
              <a:rPr lang="en-US" sz="3200" b="1" dirty="0"/>
              <a:t>Land and the Water</a:t>
            </a:r>
            <a:r>
              <a:rPr lang="en-US" sz="3200" b="1" dirty="0" smtClean="0"/>
              <a:t>?</a:t>
            </a:r>
            <a:br>
              <a:rPr lang="en-US" sz="3200" b="1" dirty="0" smtClean="0"/>
            </a:br>
            <a:r>
              <a:rPr lang="en-US" sz="3200" b="1" dirty="0" smtClean="0"/>
              <a:t>NOAA </a:t>
            </a:r>
            <a:r>
              <a:rPr lang="en-US" sz="3200" b="1" dirty="0"/>
              <a:t>and </a:t>
            </a:r>
            <a:r>
              <a:rPr lang="en-US" sz="3200" b="1" dirty="0" smtClean="0"/>
              <a:t>LADOTD</a:t>
            </a:r>
            <a:br>
              <a:rPr lang="en-US" sz="3200" b="1" dirty="0" smtClean="0"/>
            </a:br>
            <a:r>
              <a:rPr lang="en-US" sz="3200" b="1" dirty="0" smtClean="0"/>
              <a:t>Developing </a:t>
            </a:r>
            <a:r>
              <a:rPr lang="en-US" sz="3200" b="1" dirty="0"/>
              <a:t>the Common Framework to Support Mapping, Charting, and Geospatial Data Development</a:t>
            </a:r>
          </a:p>
        </p:txBody>
      </p:sp>
      <p:pic>
        <p:nvPicPr>
          <p:cNvPr id="15362" name="Picture 4" descr="2002LogoClear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4800" y="4648200"/>
            <a:ext cx="4191000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James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E. Mitchell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Ph.D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GIS 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Manager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Kurt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L. Johnson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GIS Technical Specialist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Louisiana Department of Transportation and Development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419600" y="4572000"/>
            <a:ext cx="4800600" cy="182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Tim Osborne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 smtClean="0"/>
              <a:t>National Oceanic and Atmospheric Administration</a:t>
            </a:r>
            <a:br>
              <a:rPr lang="en-US" sz="1600" dirty="0" smtClean="0"/>
            </a:br>
            <a:r>
              <a:rPr lang="en-US" sz="1600" dirty="0" smtClean="0"/>
              <a:t>Office </a:t>
            </a:r>
            <a:r>
              <a:rPr lang="en-US" sz="1600" dirty="0"/>
              <a:t>of Coast </a:t>
            </a:r>
            <a:r>
              <a:rPr lang="en-US" sz="1600" dirty="0" smtClean="0"/>
              <a:t>Survey</a:t>
            </a:r>
            <a:br>
              <a:rPr lang="en-US" sz="1600" dirty="0" smtClean="0"/>
            </a:br>
            <a:r>
              <a:rPr lang="en-US" sz="1600" dirty="0" smtClean="0"/>
              <a:t>for </a:t>
            </a:r>
            <a:r>
              <a:rPr lang="en-US" sz="1600" dirty="0"/>
              <a:t>the Eastern Gulf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6670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Why the NHD requires updating…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95400"/>
            <a:ext cx="8540750" cy="5334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smtClean="0"/>
              <a:t>High Resolution NHD was built from “best available” data……old maps and imagery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smtClean="0"/>
              <a:t>Eliminate inconsistencies related to the lack of contemporaneous source data from the original USGS maps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smtClean="0"/>
              <a:t>Keep pace with the rate and frequency of change in the Louisiana coastal landscape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5" y="0"/>
            <a:ext cx="9142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4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ShellIs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47700"/>
            <a:ext cx="71628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8100" y="6172200"/>
            <a:ext cx="895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Red features are from the NHD.  Orange polygons are areas represented by NOAA </a:t>
            </a:r>
            <a:endParaRPr lang="en-US" dirty="0" smtClean="0"/>
          </a:p>
          <a:p>
            <a:pPr eaLnBrk="0" hangingPunct="0"/>
            <a:r>
              <a:rPr lang="en-US" dirty="0" smtClean="0"/>
              <a:t>as </a:t>
            </a:r>
            <a:r>
              <a:rPr lang="en-US" dirty="0"/>
              <a:t>land in 1940 (most current data).  These </a:t>
            </a:r>
            <a:r>
              <a:rPr lang="en-US" dirty="0" smtClean="0"/>
              <a:t>areas are </a:t>
            </a:r>
            <a:r>
              <a:rPr lang="en-US" dirty="0"/>
              <a:t>now open water in the NHD.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Where has all the coastline gone?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Exampl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1"/>
            <a:ext cx="8382000" cy="605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-762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NHD 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land/water interface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124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Redfish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Bay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3048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Southeast Pass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762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Pass a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Loutre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WMA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08090301 Pre-Revision   </a:t>
            </a:r>
            <a:br>
              <a:rPr lang="en-US" dirty="0" smtClean="0"/>
            </a:br>
            <a:r>
              <a:rPr lang="en-US" sz="3600" dirty="0" smtClean="0"/>
              <a:t>East Central Louisiana Coastal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69214"/>
            <a:ext cx="8495243" cy="530938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8137326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Upper Basin Delineation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 contrast="11000"/>
                    </a14:imgEffect>
                  </a14:imgLayer>
                </a14:imgProps>
              </a:ext>
            </a:extLst>
          </a:blip>
          <a:srcRect l="44968" t="24532" r="1553" b="12552"/>
          <a:stretch/>
        </p:blipFill>
        <p:spPr>
          <a:xfrm>
            <a:off x="685800" y="1371600"/>
            <a:ext cx="7848600" cy="527031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Intercoastal</a:t>
            </a:r>
            <a:r>
              <a:rPr lang="en-US" sz="2000" dirty="0" smtClean="0"/>
              <a:t> Waterway – HUC 12 and Physical Barrier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21" y="76200"/>
            <a:ext cx="85407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Mid &amp; Lower Basin Delineation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7966" t="25871" r="695" b="11245"/>
          <a:stretch/>
        </p:blipFill>
        <p:spPr>
          <a:xfrm>
            <a:off x="304800" y="1295400"/>
            <a:ext cx="8534400" cy="52578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773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Chabreck</a:t>
            </a:r>
            <a:r>
              <a:rPr lang="en-US" dirty="0" smtClean="0"/>
              <a:t> – </a:t>
            </a:r>
            <a:r>
              <a:rPr lang="en-US" dirty="0" err="1" smtClean="0"/>
              <a:t>Linscombe</a:t>
            </a:r>
            <a:r>
              <a:rPr lang="en-US" dirty="0" smtClean="0"/>
              <a:t> vegetative classification for determining saltwater species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222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11111"/>
                </a:solidFill>
              </a:rPr>
              <a:t>Green – Fresh Marsh, Non-Marsh, &amp; Swamp</a:t>
            </a:r>
          </a:p>
          <a:p>
            <a:r>
              <a:rPr lang="en-US" sz="1600" b="1" dirty="0" smtClean="0">
                <a:solidFill>
                  <a:srgbClr val="111111"/>
                </a:solidFill>
              </a:rPr>
              <a:t>Yellow – Intermediate Marsh</a:t>
            </a:r>
          </a:p>
          <a:p>
            <a:r>
              <a:rPr lang="en-US" sz="1600" b="1" dirty="0" smtClean="0">
                <a:solidFill>
                  <a:srgbClr val="111111"/>
                </a:solidFill>
              </a:rPr>
              <a:t>Red – Saline Marsh </a:t>
            </a:r>
            <a:endParaRPr lang="en-US" sz="1600" b="1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08090301 Post-Revision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86800" cy="552828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8382000" cy="5334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8816"/>
            <a:ext cx="8856972" cy="663298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[2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ompass 6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99CC00"/>
      </a:accent1>
      <a:accent2>
        <a:srgbClr val="7A9505"/>
      </a:accent2>
      <a:accent3>
        <a:srgbClr val="B2B6AD"/>
      </a:accent3>
      <a:accent4>
        <a:srgbClr val="DADADA"/>
      </a:accent4>
      <a:accent5>
        <a:srgbClr val="CAE2AA"/>
      </a:accent5>
      <a:accent6>
        <a:srgbClr val="6E8704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10">
        <a:dk1>
          <a:srgbClr val="000000"/>
        </a:dk1>
        <a:lt1>
          <a:srgbClr val="DDDCC5"/>
        </a:lt1>
        <a:dk2>
          <a:srgbClr val="3366FF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5682</TotalTime>
  <Words>180</Words>
  <Application>Microsoft Office PowerPoint</Application>
  <PresentationFormat>On-screen Show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Compass</vt:lpstr>
      <vt:lpstr>Where Are the Land and the Water? NOAA and LADOTD Developing the Common Framework to Support Mapping, Charting, and Geospatial Data Development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Why the NHD requires updating… </vt:lpstr>
      <vt:lpstr>Slide 15</vt:lpstr>
      <vt:lpstr>Where has all the coastline gone?</vt:lpstr>
      <vt:lpstr>Slide 17</vt:lpstr>
      <vt:lpstr>08090301 Pre-Revision    East Central Louisiana Coastal</vt:lpstr>
      <vt:lpstr> Upper Basin Delineation  </vt:lpstr>
      <vt:lpstr>    Mid &amp; Lower Basin Delineation     </vt:lpstr>
      <vt:lpstr>08090301 Post-Revision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Seamless GIS Basemap</dc:title>
  <dc:creator>Sean Deinert</dc:creator>
  <cp:lastModifiedBy>Kurt</cp:lastModifiedBy>
  <cp:revision>154</cp:revision>
  <dcterms:created xsi:type="dcterms:W3CDTF">2011-01-06T15:48:19Z</dcterms:created>
  <dcterms:modified xsi:type="dcterms:W3CDTF">2012-06-25T04:07:41Z</dcterms:modified>
</cp:coreProperties>
</file>