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9" autoAdjust="0"/>
    <p:restoredTop sz="90370" autoAdjust="0"/>
  </p:normalViewPr>
  <p:slideViewPr>
    <p:cSldViewPr>
      <p:cViewPr>
        <p:scale>
          <a:sx n="100" d="100"/>
          <a:sy n="100" d="100"/>
        </p:scale>
        <p:origin x="2364" y="46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EA102-D517-4613-96AB-BDC5C7BCCE35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B2D9B-9541-4D22-AE97-CA2D6DB8F7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at the 2010 ESRI International Users Conference, Thursday July 15, 2010, San Diego, CA.  Contact Information-</a:t>
            </a:r>
            <a:r>
              <a:rPr lang="en-US" baseline="0" dirty="0" smtClean="0"/>
              <a:t> Email: jim.mitchell@la.gov; Phone: 225/379-1881; Address: LADOTD Computer Center, 1201 Capitol Access Rd, Baton Rouge, LA 70802-4438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B2D9B-9541-4D22-AE97-CA2D6DB8F73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“AAAAA” data quality standard describes the essential elements of data quality that must be attained when developing and maintaining an enterprise GIS database.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B2D9B-9541-4D22-AE97-CA2D6DB8F7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3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C6F10-D859-4E25-83D2-BE18E0B13C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9D2C3-5594-486B-A1B4-D4F1EE6395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EFEBF-6D07-41CD-859F-D6F3C5BEA7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007C15-80CC-466F-A249-CBA93768E7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06CD3-7CCE-4810-84E9-403C570D62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6BCD3-881E-4BD4-B74F-3ABDD425DE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6162-D1EF-4C5E-9889-96BB8F1808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8CE49-026C-4D82-819A-9230FE9249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021A7-9CAF-46C3-822B-23EF617A06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B6721-B9F5-4405-81FB-F8416E5B3D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13183-C010-4E6E-8EF1-184D4BFE64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C1A0-B266-4FC5-9BCA-5C6E54D9BD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9CCCAF7-E878-48DC-81ED-E6E89904A24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067800" cy="147002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AAAAA DATA STANDARD</a:t>
            </a:r>
            <a:endParaRPr lang="en-US" sz="3600" b="1" dirty="0"/>
          </a:p>
        </p:txBody>
      </p:sp>
      <p:pic>
        <p:nvPicPr>
          <p:cNvPr id="2052" name="Picture 4" descr="2002LogoClear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2421" y="1447800"/>
            <a:ext cx="4114800" cy="3657600"/>
          </a:xfrm>
          <a:prstGeom prst="rect">
            <a:avLst/>
          </a:prstGeom>
          <a:noFill/>
        </p:spPr>
      </p:pic>
      <p:graphicFrame>
        <p:nvGraphicFramePr>
          <p:cNvPr id="207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46808"/>
              </p:ext>
            </p:extLst>
          </p:nvPr>
        </p:nvGraphicFramePr>
        <p:xfrm>
          <a:off x="152400" y="5486400"/>
          <a:ext cx="8686800" cy="12192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r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743200" algn="l"/>
                          <a:tab pos="2971800" algn="ctr"/>
                          <a:tab pos="3657600" algn="l"/>
                          <a:tab pos="4572000" algn="l"/>
                          <a:tab pos="5486400" algn="l"/>
                          <a:tab pos="5943600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James E. Mitchell, Ph. D.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r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743200" algn="l"/>
                          <a:tab pos="2971800" algn="ctr"/>
                          <a:tab pos="3657600" algn="l"/>
                          <a:tab pos="4572000" algn="l"/>
                          <a:tab pos="5486400" algn="l"/>
                          <a:tab pos="5943600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 GIS Manager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r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743200" algn="l"/>
                          <a:tab pos="2971800" algn="ctr"/>
                          <a:tab pos="3657600" algn="l"/>
                          <a:tab pos="4572000" algn="l"/>
                          <a:tab pos="5486400" algn="l"/>
                          <a:tab pos="5943600" algn="r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Louisiana Department of Transportation and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Development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88104"/>
              </p:ext>
            </p:extLst>
          </p:nvPr>
        </p:nvGraphicFramePr>
        <p:xfrm>
          <a:off x="609600" y="0"/>
          <a:ext cx="7924800" cy="6644640"/>
        </p:xfrm>
        <a:graphic>
          <a:graphicData uri="http://schemas.openxmlformats.org/drawingml/2006/table">
            <a:tbl>
              <a:tblPr/>
              <a:tblGrid>
                <a:gridCol w="283379"/>
                <a:gridCol w="1545421"/>
                <a:gridCol w="5762107"/>
                <a:gridCol w="333893"/>
              </a:tblGrid>
              <a:tr h="147992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AAAAA’s 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9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Factor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Contribution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to Data Quality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Accurate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data adequately represents the state of the world in space and time.  Locations have sufficient precision for their scale of use and data are current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  <a:lnT w="12700" cmpd="sng">
                      <a:noFill/>
                      <a:prstDash val="solid"/>
                    </a:lnT>
                  </a:tcPr>
                </a:tc>
              </a:tr>
              <a:tr h="2219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Authoritative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source of the data provides sufficient quality control to ensure its quality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Actionable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data are well documented with metadata, require little further assessment or manipulation, and can be put to immediate use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Accessible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data are discoverable and available through direct download or Service Oriented Architecture (SOA).  Data can be searched directly, selected, and accessed without intervention by its provider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  <a:lnB w="12700" cmpd="sng">
                      <a:noFill/>
                      <a:prstDash val="solid"/>
                    </a:lnB>
                  </a:tcPr>
                </a:tc>
              </a:tr>
              <a:tr h="332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Affordable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The data can be accessed with little or no cost to the user.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618" marR="306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38340" marR="38340" marT="19170" marB="1917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</TotalTime>
  <Words>219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AAAAA DATA STANDARD</vt:lpstr>
      <vt:lpstr>PowerPoint Presentation</vt:lpstr>
    </vt:vector>
  </TitlesOfParts>
  <Company>LA DOTD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ENTERPRISE GIS IN A STATE AGENCY</dc:title>
  <dc:creator>James E. Mitchell, Ph. D.</dc:creator>
  <cp:lastModifiedBy>James E. Mitchell, Ph. D.</cp:lastModifiedBy>
  <cp:revision>167</cp:revision>
  <dcterms:created xsi:type="dcterms:W3CDTF">2007-06-01T15:58:03Z</dcterms:created>
  <dcterms:modified xsi:type="dcterms:W3CDTF">2017-08-04T16:39:14Z</dcterms:modified>
</cp:coreProperties>
</file>