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94" r:id="rId3"/>
    <p:sldId id="288" r:id="rId4"/>
    <p:sldId id="270" r:id="rId5"/>
    <p:sldId id="271" r:id="rId6"/>
    <p:sldId id="277" r:id="rId7"/>
    <p:sldId id="272" r:id="rId8"/>
    <p:sldId id="274" r:id="rId9"/>
    <p:sldId id="275" r:id="rId10"/>
    <p:sldId id="276" r:id="rId11"/>
    <p:sldId id="283" r:id="rId12"/>
    <p:sldId id="278" r:id="rId13"/>
    <p:sldId id="280" r:id="rId14"/>
    <p:sldId id="284" r:id="rId15"/>
    <p:sldId id="285" r:id="rId16"/>
    <p:sldId id="286" r:id="rId17"/>
    <p:sldId id="287" r:id="rId18"/>
    <p:sldId id="259" r:id="rId19"/>
    <p:sldId id="258" r:id="rId20"/>
    <p:sldId id="290" r:id="rId21"/>
    <p:sldId id="291" r:id="rId22"/>
    <p:sldId id="281" r:id="rId23"/>
    <p:sldId id="262" r:id="rId24"/>
    <p:sldId id="264" r:id="rId25"/>
    <p:sldId id="265" r:id="rId26"/>
    <p:sldId id="268" r:id="rId27"/>
    <p:sldId id="289" r:id="rId28"/>
    <p:sldId id="269" r:id="rId29"/>
    <p:sldId id="293" r:id="rId30"/>
    <p:sldId id="292" r:id="rId31"/>
  </p:sldIdLst>
  <p:sldSz cx="9144000" cy="6858000" type="screen4x3"/>
  <p:notesSz cx="6858000" cy="9144000"/>
  <p:defaultTextStyle>
    <a:defPPr>
      <a:defRPr lang="en-US"/>
    </a:defPPr>
    <a:lvl1pPr algn="l" rtl="0" fontAlgn="base">
      <a:spcBef>
        <a:spcPct val="0"/>
      </a:spcBef>
      <a:spcAft>
        <a:spcPct val="0"/>
      </a:spcAft>
      <a:defRPr sz="4400" kern="1200">
        <a:solidFill>
          <a:schemeClr val="bg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bg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bg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bg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9" autoAdjust="0"/>
    <p:restoredTop sz="94703" autoAdjust="0"/>
  </p:normalViewPr>
  <p:slideViewPr>
    <p:cSldViewPr>
      <p:cViewPr varScale="1">
        <p:scale>
          <a:sx n="107" d="100"/>
          <a:sy n="107" d="100"/>
        </p:scale>
        <p:origin x="11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A0EBB583-E05E-43EA-8BD9-2E1035C992CA}" type="slidenum">
              <a:rPr lang="en-US"/>
              <a:pPr/>
              <a:t>‹#›</a:t>
            </a:fld>
            <a:endParaRPr lang="en-US"/>
          </a:p>
        </p:txBody>
      </p:sp>
    </p:spTree>
    <p:extLst>
      <p:ext uri="{BB962C8B-B14F-4D97-AF65-F5344CB8AC3E}">
        <p14:creationId xmlns:p14="http://schemas.microsoft.com/office/powerpoint/2010/main" val="41291697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representation of a Plenary Session at the GIS for Transportation Symposium, sponsored by</a:t>
            </a:r>
            <a:r>
              <a:rPr lang="en-US" baseline="0" dirty="0" smtClean="0"/>
              <a:t> the American Association of State Highway and Transportation Officials (AASHTO), in Columbus, Ohio, March , 2006.</a:t>
            </a:r>
            <a:endParaRPr lang="en-US" dirty="0"/>
          </a:p>
        </p:txBody>
      </p:sp>
      <p:sp>
        <p:nvSpPr>
          <p:cNvPr id="4" name="Slide Number Placeholder 3"/>
          <p:cNvSpPr>
            <a:spLocks noGrp="1"/>
          </p:cNvSpPr>
          <p:nvPr>
            <p:ph type="sldNum" sz="quarter" idx="10"/>
          </p:nvPr>
        </p:nvSpPr>
        <p:spPr/>
        <p:txBody>
          <a:bodyPr/>
          <a:lstStyle/>
          <a:p>
            <a:fld id="{A0EBB583-E05E-43EA-8BD9-2E1035C992CA}" type="slidenum">
              <a:rPr lang="en-US" smtClean="0"/>
              <a:pPr/>
              <a:t>1</a:t>
            </a:fld>
            <a:endParaRPr lang="en-US"/>
          </a:p>
        </p:txBody>
      </p:sp>
    </p:spTree>
    <p:extLst>
      <p:ext uri="{BB962C8B-B14F-4D97-AF65-F5344CB8AC3E}">
        <p14:creationId xmlns:p14="http://schemas.microsoft.com/office/powerpoint/2010/main" val="146429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16B333-62A8-4708-8BEC-E3F6C437C508}" type="slidenum">
              <a:rPr lang="en-US"/>
              <a:pPr/>
              <a:t>11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The HydroWatch website was developed during Hurricane Isadore, in 2002, to provide real-time information on the USGS stream gauge network.  Many of these sites are located on DOTD bridges.  This is an ArcIMS web service. </a:t>
            </a:r>
          </a:p>
        </p:txBody>
      </p:sp>
    </p:spTree>
    <p:extLst>
      <p:ext uri="{BB962C8B-B14F-4D97-AF65-F5344CB8AC3E}">
        <p14:creationId xmlns:p14="http://schemas.microsoft.com/office/powerpoint/2010/main" val="2869970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F1988E-E8BA-4C07-886C-B5379A25FA55}" type="slidenum">
              <a:rPr lang="en-US"/>
              <a:pPr/>
              <a:t>12</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a:t>Users of this website can zoom to a location, and hyperlink directly to the USGS website for that stream gauge.  The data are transmitted every 15 mintues from the site into the USGS network.</a:t>
            </a:r>
          </a:p>
        </p:txBody>
      </p:sp>
    </p:spTree>
    <p:extLst>
      <p:ext uri="{BB962C8B-B14F-4D97-AF65-F5344CB8AC3E}">
        <p14:creationId xmlns:p14="http://schemas.microsoft.com/office/powerpoint/2010/main" val="307220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65287-AAE0-41AF-A147-E20CE9974F46}" type="slidenum">
              <a:rPr lang="en-US"/>
              <a:pPr/>
              <a:t>13</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As the storm approaches, GIS weather data are provided by Meteorlogix.  These data feed websites that automatically update and show storm path, wind rings, rain bands, </a:t>
            </a:r>
            <a:r>
              <a:rPr lang="en-US" i="1"/>
              <a:t>etc</a:t>
            </a:r>
            <a:r>
              <a:rPr lang="en-US"/>
              <a:t>.  The website is automated so GIS staff can concentrate on other support activities.  In addition, ArcGIS users can access these sites, directly in ArcMap, and combine the weather data from DOTD with their own data.</a:t>
            </a:r>
          </a:p>
        </p:txBody>
      </p:sp>
    </p:spTree>
    <p:extLst>
      <p:ext uri="{BB962C8B-B14F-4D97-AF65-F5344CB8AC3E}">
        <p14:creationId xmlns:p14="http://schemas.microsoft.com/office/powerpoint/2010/main" val="186637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BA965-E1FF-4B9C-8D56-89AEB71FB0CC}" type="slidenum">
              <a:rPr lang="en-US"/>
              <a:pPr/>
              <a:t>14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These images of Hurricane Rita highlight Meteorlogix’s Road Speed Impact (RSI).  RSI is a theoretical calculation that combines wind and rain data effects on traffic to create a number between 0.0 and 1.0.  This number represents the proportion of normal traffic speed that can be attained on that segment, under those conditions.  RSI is depicted on the map in reed, orange, yellow, and green tones to symbolize these values.</a:t>
            </a:r>
          </a:p>
        </p:txBody>
      </p:sp>
    </p:spTree>
    <p:extLst>
      <p:ext uri="{BB962C8B-B14F-4D97-AF65-F5344CB8AC3E}">
        <p14:creationId xmlns:p14="http://schemas.microsoft.com/office/powerpoint/2010/main" val="4117722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82E74-29F9-42C5-BAB6-048117398FE5}" type="slidenum">
              <a:rPr lang="en-US"/>
              <a:pPr/>
              <a:t>15</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t>After the storm hit, search and rescue activities began.  First responders came from all over the US.  An operational grid was created by DOTD and paced on thousands of paper maps that went into the field and to the Louisiana Emergency Operations Center.  It was placed on an ArcIMS website to facilitate distribution to anyone who needed it.  The grid made it easy to dispatch responders to locations that were geocoded, identified by cell ID (A-7, H-23, </a:t>
            </a:r>
            <a:r>
              <a:rPr lang="en-US" i="1"/>
              <a:t>etc</a:t>
            </a:r>
            <a:r>
              <a:rPr lang="en-US"/>
              <a:t>.).  Helicopters and  boats were equipped with Tom Tom Mobile GPS units donated by TeleAtlas North America.</a:t>
            </a:r>
          </a:p>
        </p:txBody>
      </p:sp>
    </p:spTree>
    <p:extLst>
      <p:ext uri="{BB962C8B-B14F-4D97-AF65-F5344CB8AC3E}">
        <p14:creationId xmlns:p14="http://schemas.microsoft.com/office/powerpoint/2010/main" val="1178411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E0249-0C74-417C-9D7F-1373A964DDAA}" type="slidenum">
              <a:rPr lang="en-US"/>
              <a:pPr/>
              <a:t>16</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t>After the storm, it became clear that facilities such as nursing homes ma have been left without evacuating residents.  DOTD used data from Experian Corporation to locate and map these locations for the Louisiana Department of Health and Hospitals.  These maps were provided to helicopter pilots who used tom Tom units to travel to those locations and search for survivors.</a:t>
            </a:r>
          </a:p>
        </p:txBody>
      </p:sp>
    </p:spTree>
    <p:extLst>
      <p:ext uri="{BB962C8B-B14F-4D97-AF65-F5344CB8AC3E}">
        <p14:creationId xmlns:p14="http://schemas.microsoft.com/office/powerpoint/2010/main" val="375761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875C36-A6F3-4387-89E9-D4933B7171AF}" type="slidenum">
              <a:rPr lang="en-US"/>
              <a:pPr/>
              <a:t>17</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a:t>Satellite imagery provided valuable information on areas inundated with flood waters.  Imagery provided a quick and accurate data source in the days following the storm, before responders could enter the area and report conditions.</a:t>
            </a:r>
          </a:p>
        </p:txBody>
      </p:sp>
    </p:spTree>
    <p:extLst>
      <p:ext uri="{BB962C8B-B14F-4D97-AF65-F5344CB8AC3E}">
        <p14:creationId xmlns:p14="http://schemas.microsoft.com/office/powerpoint/2010/main" val="2591670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AA57D9-B573-4C90-8B37-1A6E47C4B0D4}" type="slidenum">
              <a:rPr lang="en-US"/>
              <a:pPr/>
              <a:t>18</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This is a close-up, showing the flooded areas of Jefferson, Orleans, and St. Bernard Parishes.</a:t>
            </a:r>
          </a:p>
        </p:txBody>
      </p:sp>
    </p:spTree>
    <p:extLst>
      <p:ext uri="{BB962C8B-B14F-4D97-AF65-F5344CB8AC3E}">
        <p14:creationId xmlns:p14="http://schemas.microsoft.com/office/powerpoint/2010/main" val="172053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CCFDD2-87B1-4B70-9400-7031EA7A04AC}" type="slidenum">
              <a:rPr lang="en-US"/>
              <a:pPr/>
              <a:t>19</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t>First responders needed to know where roads were flooded and impassible.  DOTD teamed with 3001 Inc, to develp these data from Lidar and DEMs.  Paper maps were made in small formats that could be used in vehicles in the field.</a:t>
            </a:r>
          </a:p>
        </p:txBody>
      </p:sp>
    </p:spTree>
    <p:extLst>
      <p:ext uri="{BB962C8B-B14F-4D97-AF65-F5344CB8AC3E}">
        <p14:creationId xmlns:p14="http://schemas.microsoft.com/office/powerpoint/2010/main" val="328413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576EB3-1BCA-4C1A-A943-9C967ADED61E}" type="slidenum">
              <a:rPr lang="en-US"/>
              <a:pPr/>
              <a:t>20</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t>The bridge maintenance staff at DOTD had to assess all bridges, especially moveable bridges (draw, swing, lift, pontoon, </a:t>
            </a:r>
            <a:r>
              <a:rPr lang="en-US" i="1"/>
              <a:t>etc</a:t>
            </a:r>
            <a:r>
              <a:rPr lang="en-US"/>
              <a:t>.).  This ArcIMS website was produced, in short order, to provide the public with he current status of bridges across the sate.  Users can zoom into the area they want to see and hyperlink directly into the DOTD bridge database.</a:t>
            </a:r>
          </a:p>
        </p:txBody>
      </p:sp>
    </p:spTree>
    <p:extLst>
      <p:ext uri="{BB962C8B-B14F-4D97-AF65-F5344CB8AC3E}">
        <p14:creationId xmlns:p14="http://schemas.microsoft.com/office/powerpoint/2010/main" val="96298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4E3B9-BD5F-4283-8A9F-A6C5F51F2055}" type="slidenum">
              <a:rPr lang="en-US"/>
              <a:pPr/>
              <a:t>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A year before the storms, LADOTDE and LA State Police teamed up to create the Louisiana Emergency Evacuation Plan.  It started with a spatial analysis of residential locations (in red) and land surface elevations (background map).  Three Phases were defined.  Phase I was the outer coast, outside of the Intercoastal Waterway.  Phase II between the Intercoastal and Interstate 10.  Phase three involves Contaflow and includes New Orleans and he Lake Pontchartrain Basin.</a:t>
            </a:r>
          </a:p>
        </p:txBody>
      </p:sp>
    </p:spTree>
    <p:extLst>
      <p:ext uri="{BB962C8B-B14F-4D97-AF65-F5344CB8AC3E}">
        <p14:creationId xmlns:p14="http://schemas.microsoft.com/office/powerpoint/2010/main" val="368599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47A5F7-69BE-4B38-89B1-1A04B166B0E3}" type="slidenum">
              <a:rPr lang="en-US"/>
              <a:pPr/>
              <a:t>21</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t>Damage assessment included quantifying the miles of flooded roads.  TeleAtlas data were used for this.  The flooded area polygons developed from satellite imagery were used to perform the overlay analysis.  </a:t>
            </a:r>
          </a:p>
        </p:txBody>
      </p:sp>
    </p:spTree>
    <p:extLst>
      <p:ext uri="{BB962C8B-B14F-4D97-AF65-F5344CB8AC3E}">
        <p14:creationId xmlns:p14="http://schemas.microsoft.com/office/powerpoint/2010/main" val="839059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41A4B-A1F3-4326-B3C3-9CB46635CA09}" type="slidenum">
              <a:rPr lang="en-US"/>
              <a:pPr/>
              <a:t>22</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a:t>Road damage had to be quantified by FHWA and FEMA routes.  This was done using functional class, with larger roads being funded by FHWA and smaller roads repaired with FEMA funds.</a:t>
            </a:r>
          </a:p>
        </p:txBody>
      </p:sp>
    </p:spTree>
    <p:extLst>
      <p:ext uri="{BB962C8B-B14F-4D97-AF65-F5344CB8AC3E}">
        <p14:creationId xmlns:p14="http://schemas.microsoft.com/office/powerpoint/2010/main" val="4022019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59648-25A7-4CD0-A3CE-73235BF4BB67}" type="slidenum">
              <a:rPr lang="en-US"/>
              <a:pPr/>
              <a:t>23</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t>Google Earth was used to provide before and after images and information to the public.</a:t>
            </a:r>
          </a:p>
        </p:txBody>
      </p:sp>
    </p:spTree>
    <p:extLst>
      <p:ext uri="{BB962C8B-B14F-4D97-AF65-F5344CB8AC3E}">
        <p14:creationId xmlns:p14="http://schemas.microsoft.com/office/powerpoint/2010/main" val="637093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051D38-A118-4548-84F1-816E84ADB8AF}" type="slidenum">
              <a:rPr lang="en-US"/>
              <a:pPr/>
              <a:t>24</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t>This is a TM-image of the New Orleans area.  The dark areas are flooded.</a:t>
            </a:r>
          </a:p>
        </p:txBody>
      </p:sp>
    </p:spTree>
    <p:extLst>
      <p:ext uri="{BB962C8B-B14F-4D97-AF65-F5344CB8AC3E}">
        <p14:creationId xmlns:p14="http://schemas.microsoft.com/office/powerpoint/2010/main" val="2608705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705B1-839A-42CE-84AC-307544C46F0F}" type="slidenum">
              <a:rPr lang="en-US"/>
              <a:pPr/>
              <a:t>25</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Parish maps wee used to identify FEMA and FHWA routes, as well as used for debris mapping after the storm.</a:t>
            </a:r>
          </a:p>
        </p:txBody>
      </p:sp>
    </p:spTree>
    <p:extLst>
      <p:ext uri="{BB962C8B-B14F-4D97-AF65-F5344CB8AC3E}">
        <p14:creationId xmlns:p14="http://schemas.microsoft.com/office/powerpoint/2010/main" val="1013953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379C8-ABA8-4768-89BD-8F505EE5BC86}" type="slidenum">
              <a:rPr lang="en-US"/>
              <a:pPr/>
              <a:t>26</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t>Levees and Pump Stations were important features in protecting and dewatering the flooded New Orleans area.  Before the storm, neither these features were well mapped.  They had to be added to the DOTD database during emergency operations, by staff from the Department’s Public Works Section.  Since the storm, more attention has been paid to better maintaining these data. Note the red-colored levees, depicting locations where levees were breeched.</a:t>
            </a:r>
          </a:p>
        </p:txBody>
      </p:sp>
    </p:spTree>
    <p:extLst>
      <p:ext uri="{BB962C8B-B14F-4D97-AF65-F5344CB8AC3E}">
        <p14:creationId xmlns:p14="http://schemas.microsoft.com/office/powerpoint/2010/main" val="2245379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805E6-F24D-4B88-A736-C056DFB560ED}" type="slidenum">
              <a:rPr lang="en-US"/>
              <a:pPr/>
              <a:t>27</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t>Finally, a grid system needs to be adopted to support search and rescue operations.  The grid needs to provide unambiguous, unique locations.  In addition, a simple nomenclature needs to be used to identify cells on the grid.  The UTM-based “National Grid” is not intuitive to local and state-level users.  To complicate issues in Louisiana, the state occupies two UTM zones.  This means that there are multiple National Grid systems in various parts of the state.  In May, 2006, the Louisiana Geographic Information Systems Council adopted a 15-second Longitude/Latitude search &amp; rescue grid.</a:t>
            </a:r>
          </a:p>
        </p:txBody>
      </p:sp>
    </p:spTree>
    <p:extLst>
      <p:ext uri="{BB962C8B-B14F-4D97-AF65-F5344CB8AC3E}">
        <p14:creationId xmlns:p14="http://schemas.microsoft.com/office/powerpoint/2010/main" val="2134402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E15B4-0FE1-49F4-86CA-DB2845EA6994}" type="slidenum">
              <a:rPr lang="en-US"/>
              <a:pPr/>
              <a:t>28</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After the storms, millions of cubic yards of debris had to be collected and properly disposed of.  Louisiana Department of Transportation and Development and Louisiana Department of Environmental Quality produced maps of debris collection sites and tracked the removal of debris across the state.</a:t>
            </a:r>
          </a:p>
        </p:txBody>
      </p:sp>
    </p:spTree>
    <p:extLst>
      <p:ext uri="{BB962C8B-B14F-4D97-AF65-F5344CB8AC3E}">
        <p14:creationId xmlns:p14="http://schemas.microsoft.com/office/powerpoint/2010/main" val="8378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7D015-ADAE-495A-9A20-4D23F26E9D97}" type="slidenum">
              <a:rPr lang="en-US"/>
              <a:pPr/>
              <a:t>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This is the map initially created for dissemination to the public.  The map was produced by DOTD and LA State Police.  LSP chose these colors.  After discussions, the color scheme was changed to show the Phase I area as red and Phase II as yellow.</a:t>
            </a:r>
          </a:p>
        </p:txBody>
      </p:sp>
    </p:spTree>
    <p:extLst>
      <p:ext uri="{BB962C8B-B14F-4D97-AF65-F5344CB8AC3E}">
        <p14:creationId xmlns:p14="http://schemas.microsoft.com/office/powerpoint/2010/main" val="276215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86B48-B303-4062-818D-51AD34425182}" type="slidenum">
              <a:rPr lang="en-US"/>
              <a:pPr/>
              <a:t>5</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t>This is a brief description of the LEEP.  A key point is that milestones are linked to the time when Tropical Storm force winds (39 mph) reach landfall, not the eye of the hurricane.  Tropical Storm force winds are strong enough to create problems with transportation systems; closing bridges, slowing traffic, blowing over vehicles.</a:t>
            </a:r>
          </a:p>
        </p:txBody>
      </p:sp>
    </p:spTree>
    <p:extLst>
      <p:ext uri="{BB962C8B-B14F-4D97-AF65-F5344CB8AC3E}">
        <p14:creationId xmlns:p14="http://schemas.microsoft.com/office/powerpoint/2010/main" val="16250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3DB13-E344-4A87-A36A-B5CC2F5DDC72}" type="slidenum">
              <a:rPr lang="en-US"/>
              <a:pPr/>
              <a:t>6</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t>A million maps were produced for distribution to the public.  It included information on emergency evacuations, maps of routes, maps of interchanges and how to enter Contraflow.  The program was a great success.</a:t>
            </a:r>
          </a:p>
        </p:txBody>
      </p:sp>
    </p:spTree>
    <p:extLst>
      <p:ext uri="{BB962C8B-B14F-4D97-AF65-F5344CB8AC3E}">
        <p14:creationId xmlns:p14="http://schemas.microsoft.com/office/powerpoint/2010/main" val="290021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11A00-43A0-4B32-B0F1-3D5AF783CF2B}" type="slidenum">
              <a:rPr lang="en-US"/>
              <a:pPr/>
              <a:t>7</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t>HURREVAC is a program that is supported by FEMA, US Army Corps, and NOAA.  It provides access to NHC advisories in a map interface.  Before a storm DOTD GIS staff use this software to monitor the approaching storm.  Different views are available.  This is the storm track and error zone on Friday morning 8/26/2005.  Note that at this time the storm is headed to western Florida.  The actual storm path is displayed just outside of the western margin of the zone of uncertainty.</a:t>
            </a:r>
          </a:p>
        </p:txBody>
      </p:sp>
    </p:spTree>
    <p:extLst>
      <p:ext uri="{BB962C8B-B14F-4D97-AF65-F5344CB8AC3E}">
        <p14:creationId xmlns:p14="http://schemas.microsoft.com/office/powerpoint/2010/main" val="341740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335E0-C82A-4A0D-BA94-5ADDAF77853D}" type="slidenum">
              <a:rPr lang="en-US"/>
              <a:pPr/>
              <a:t>8</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t>This is the same forecast of 8/26/2005, except the wind paths are displayed.  The blue zone denotes Tropical Storm force winds, yellow is Gale force winds and red is Hurricane force winds. Note that on Friday morning, 72 hours before the storm hit, it appeasers to be headed to Florida’s Apalachicola Peninsula.</a:t>
            </a:r>
          </a:p>
        </p:txBody>
      </p:sp>
    </p:spTree>
    <p:extLst>
      <p:ext uri="{BB962C8B-B14F-4D97-AF65-F5344CB8AC3E}">
        <p14:creationId xmlns:p14="http://schemas.microsoft.com/office/powerpoint/2010/main" val="197779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BED76-F9E4-4D12-B37F-4AEAAA577041}" type="slidenum">
              <a:rPr lang="en-US"/>
              <a:pPr/>
              <a:t>9</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t>On Saturday morning, 8/27/2005, the forecast path has moved west.  This view shows the “wind Rings” and the projected position of the storm in 72 hours.  The speed of the storm increased in forward speed and actually came ashore in two days.  On Saturday, the DTD Emergency Operations Center was activated on Saturday morning.</a:t>
            </a:r>
          </a:p>
        </p:txBody>
      </p:sp>
    </p:spTree>
    <p:extLst>
      <p:ext uri="{BB962C8B-B14F-4D97-AF65-F5344CB8AC3E}">
        <p14:creationId xmlns:p14="http://schemas.microsoft.com/office/powerpoint/2010/main" val="188800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A1BB19-FEAD-4F2C-96B3-736B10B13DEF}" type="slidenum">
              <a:rPr lang="en-US"/>
              <a:pPr/>
              <a:t>10</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Data from HURREVAC are downloaded and combined with other DOTD data to prepare products that can be emailed to emergency response and DOTD personnel.  As hyperlinks to websites, these can be viewed on wireless, mobile devices such as Blackberrys.</a:t>
            </a:r>
          </a:p>
        </p:txBody>
      </p:sp>
    </p:spTree>
    <p:extLst>
      <p:ext uri="{BB962C8B-B14F-4D97-AF65-F5344CB8AC3E}">
        <p14:creationId xmlns:p14="http://schemas.microsoft.com/office/powerpoint/2010/main" val="2906260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795822-B430-4B1B-8BF5-1CE3123B4750}" type="slidenum">
              <a:rPr lang="en-US"/>
              <a:pPr/>
              <a:t>‹#›</a:t>
            </a:fld>
            <a:endParaRPr lang="en-US"/>
          </a:p>
        </p:txBody>
      </p:sp>
    </p:spTree>
    <p:extLst>
      <p:ext uri="{BB962C8B-B14F-4D97-AF65-F5344CB8AC3E}">
        <p14:creationId xmlns:p14="http://schemas.microsoft.com/office/powerpoint/2010/main" val="409897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B98715-E6F5-4847-BE91-431AF9014CAD}" type="slidenum">
              <a:rPr lang="en-US"/>
              <a:pPr/>
              <a:t>‹#›</a:t>
            </a:fld>
            <a:endParaRPr lang="en-US"/>
          </a:p>
        </p:txBody>
      </p:sp>
    </p:spTree>
    <p:extLst>
      <p:ext uri="{BB962C8B-B14F-4D97-AF65-F5344CB8AC3E}">
        <p14:creationId xmlns:p14="http://schemas.microsoft.com/office/powerpoint/2010/main" val="131332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2CCF03-1101-4B46-95DF-646EA4349398}" type="slidenum">
              <a:rPr lang="en-US"/>
              <a:pPr/>
              <a:t>‹#›</a:t>
            </a:fld>
            <a:endParaRPr lang="en-US"/>
          </a:p>
        </p:txBody>
      </p:sp>
    </p:spTree>
    <p:extLst>
      <p:ext uri="{BB962C8B-B14F-4D97-AF65-F5344CB8AC3E}">
        <p14:creationId xmlns:p14="http://schemas.microsoft.com/office/powerpoint/2010/main" val="1531295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260981-641D-4BC6-BE73-EEDDB5F8F4D6}"/>
              </a:ext>
            </a:extLst>
          </p:cNvPr>
          <p:cNvSpPr/>
          <p:nvPr userDrawn="1"/>
        </p:nvSpPr>
        <p:spPr>
          <a:xfrm>
            <a:off x="995" y="-2778"/>
            <a:ext cx="9143005" cy="6860778"/>
          </a:xfrm>
          <a:prstGeom prst="rect">
            <a:avLst/>
          </a:prstGeom>
          <a:gradFill flip="none" rotWithShape="1">
            <a:gsLst>
              <a:gs pos="22000">
                <a:srgbClr val="001D3A"/>
              </a:gs>
              <a:gs pos="100000">
                <a:srgbClr val="003262">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sp>
        <p:nvSpPr>
          <p:cNvPr id="5" name="Rectangle 4">
            <a:extLst>
              <a:ext uri="{FF2B5EF4-FFF2-40B4-BE49-F238E27FC236}">
                <a16:creationId xmlns:a16="http://schemas.microsoft.com/office/drawing/2014/main" id="{CD084099-5120-4C22-8A5F-7DCD5BE4D022}"/>
              </a:ext>
            </a:extLst>
          </p:cNvPr>
          <p:cNvSpPr/>
          <p:nvPr userDrawn="1"/>
        </p:nvSpPr>
        <p:spPr>
          <a:xfrm>
            <a:off x="996" y="0"/>
            <a:ext cx="9143005" cy="6860778"/>
          </a:xfrm>
          <a:prstGeom prst="rect">
            <a:avLst/>
          </a:prstGeom>
          <a:gradFill flip="none" rotWithShape="1">
            <a:gsLst>
              <a:gs pos="22000">
                <a:srgbClr val="001D3A">
                  <a:lumMod val="100000"/>
                </a:srgbClr>
              </a:gs>
              <a:gs pos="100000">
                <a:srgbClr val="003262">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cxnSp>
        <p:nvCxnSpPr>
          <p:cNvPr id="6" name="Google Shape;165;p38">
            <a:extLst>
              <a:ext uri="{FF2B5EF4-FFF2-40B4-BE49-F238E27FC236}">
                <a16:creationId xmlns:a16="http://schemas.microsoft.com/office/drawing/2014/main" id="{B69E4F44-36FF-4FB6-9B24-CD9B7C0DB7B2}"/>
              </a:ext>
            </a:extLst>
          </p:cNvPr>
          <p:cNvCxnSpPr>
            <a:cxnSpLocks/>
          </p:cNvCxnSpPr>
          <p:nvPr userDrawn="1"/>
        </p:nvCxnSpPr>
        <p:spPr>
          <a:xfrm>
            <a:off x="3535363" y="3544888"/>
            <a:ext cx="2073275"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 name="Title 1"/>
          <p:cNvSpPr>
            <a:spLocks noGrp="1"/>
          </p:cNvSpPr>
          <p:nvPr>
            <p:ph type="ctrTitle"/>
          </p:nvPr>
        </p:nvSpPr>
        <p:spPr>
          <a:xfrm>
            <a:off x="1143000" y="1122363"/>
            <a:ext cx="6858000" cy="2387600"/>
          </a:xfrm>
        </p:spPr>
        <p:txBody>
          <a:bodyPr anchor="b">
            <a:normAutofit/>
          </a:bodyPr>
          <a:lstStyle>
            <a:lvl1pPr algn="ctr">
              <a:defRPr kumimoji="0" lang="en-US" sz="2700" b="1" i="0" u="none" strike="noStrike" kern="0" cap="none" spc="0" normalizeH="0" baseline="0" dirty="0">
                <a:ln>
                  <a:noFill/>
                </a:ln>
                <a:solidFill>
                  <a:srgbClr val="FFFFFF"/>
                </a:solidFill>
                <a:effectLst/>
                <a:uLnTx/>
                <a:uFillTx/>
                <a:latin typeface="Montserrat ExtraBold"/>
                <a:ea typeface="Montserrat ExtraBold"/>
                <a:cs typeface="Montserrat ExtraBold"/>
                <a:sym typeface="Montserrat ExtraBold"/>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6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27434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03698-760E-426E-88C7-C81303FB5137}"/>
              </a:ext>
            </a:extLst>
          </p:cNvPr>
          <p:cNvSpPr/>
          <p:nvPr userDrawn="1"/>
        </p:nvSpPr>
        <p:spPr>
          <a:xfrm>
            <a:off x="996" y="0"/>
            <a:ext cx="9143005" cy="6860778"/>
          </a:xfrm>
          <a:prstGeom prst="rect">
            <a:avLst/>
          </a:prstGeom>
          <a:gradFill flip="none" rotWithShape="1">
            <a:gsLst>
              <a:gs pos="79000">
                <a:srgbClr val="00284E">
                  <a:alpha val="50000"/>
                </a:srgbClr>
              </a:gs>
              <a:gs pos="47000">
                <a:srgbClr val="001D3A">
                  <a:lumMod val="100000"/>
                </a:srgbClr>
              </a:gs>
              <a:gs pos="100000">
                <a:srgbClr val="003262">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8484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10D4C3-3CB9-41C7-8C5F-6C35F9F30025}"/>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pic>
        <p:nvPicPr>
          <p:cNvPr id="5" name="Graphic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008688"/>
            <a:ext cx="17240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52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55D781-6AFC-4A21-97EF-A5701ECEB602}"/>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pic>
        <p:nvPicPr>
          <p:cNvPr id="6" name="Graphic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008688"/>
            <a:ext cx="17240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062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E92371-56EC-424F-8D9D-611585EBADDA}"/>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pic>
        <p:nvPicPr>
          <p:cNvPr id="8" name="Graphic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008688"/>
            <a:ext cx="17240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21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F4F395-C363-4F88-BCB9-E18FE64C863F}"/>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pic>
        <p:nvPicPr>
          <p:cNvPr id="4" name="Graphic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008688"/>
            <a:ext cx="17240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4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040A3F-74E3-4A28-AC16-B2F0ABFCFB0F}"/>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cxnSp>
        <p:nvCxnSpPr>
          <p:cNvPr id="13" name="Google Shape;187;p40">
            <a:extLst>
              <a:ext uri="{FF2B5EF4-FFF2-40B4-BE49-F238E27FC236}">
                <a16:creationId xmlns:a16="http://schemas.microsoft.com/office/drawing/2014/main" id="{0957C7B4-112F-469B-A0E8-B0BD93A15791}"/>
              </a:ext>
            </a:extLst>
          </p:cNvPr>
          <p:cNvCxnSpPr>
            <a:cxnSpLocks/>
          </p:cNvCxnSpPr>
          <p:nvPr userDrawn="1"/>
        </p:nvCxnSpPr>
        <p:spPr>
          <a:xfrm>
            <a:off x="1843088" y="2922588"/>
            <a:ext cx="298450"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4" name="Google Shape;216;p44">
            <a:extLst>
              <a:ext uri="{FF2B5EF4-FFF2-40B4-BE49-F238E27FC236}">
                <a16:creationId xmlns:a16="http://schemas.microsoft.com/office/drawing/2014/main" id="{7A48A6E7-A0E8-4D88-9047-3E62DB867354}"/>
              </a:ext>
            </a:extLst>
          </p:cNvPr>
          <p:cNvCxnSpPr/>
          <p:nvPr userDrawn="1"/>
        </p:nvCxnSpPr>
        <p:spPr>
          <a:xfrm>
            <a:off x="769938" y="414338"/>
            <a:ext cx="2071687"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5" name="Graphic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008688"/>
            <a:ext cx="17240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Google Shape;187;p40">
            <a:extLst>
              <a:ext uri="{FF2B5EF4-FFF2-40B4-BE49-F238E27FC236}">
                <a16:creationId xmlns:a16="http://schemas.microsoft.com/office/drawing/2014/main" id="{722D825A-B111-4CA1-9E15-916CBE91A9C0}"/>
              </a:ext>
            </a:extLst>
          </p:cNvPr>
          <p:cNvCxnSpPr>
            <a:cxnSpLocks/>
          </p:cNvCxnSpPr>
          <p:nvPr userDrawn="1"/>
        </p:nvCxnSpPr>
        <p:spPr>
          <a:xfrm>
            <a:off x="4422775" y="2857500"/>
            <a:ext cx="298450"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7" name="Google Shape;187;p40">
            <a:extLst>
              <a:ext uri="{FF2B5EF4-FFF2-40B4-BE49-F238E27FC236}">
                <a16:creationId xmlns:a16="http://schemas.microsoft.com/office/drawing/2014/main" id="{109AA6EA-855A-419A-940E-F2FFD0BDD979}"/>
              </a:ext>
            </a:extLst>
          </p:cNvPr>
          <p:cNvCxnSpPr>
            <a:cxnSpLocks/>
          </p:cNvCxnSpPr>
          <p:nvPr userDrawn="1"/>
        </p:nvCxnSpPr>
        <p:spPr>
          <a:xfrm>
            <a:off x="7002463" y="2857500"/>
            <a:ext cx="298450"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5" name="Title 10">
            <a:extLst>
              <a:ext uri="{FF2B5EF4-FFF2-40B4-BE49-F238E27FC236}">
                <a16:creationId xmlns:a16="http://schemas.microsoft.com/office/drawing/2014/main" id="{17C8E7C3-1D81-46DA-89B0-207C2B394404}"/>
              </a:ext>
            </a:extLst>
          </p:cNvPr>
          <p:cNvSpPr>
            <a:spLocks noGrp="1"/>
          </p:cNvSpPr>
          <p:nvPr>
            <p:ph type="title"/>
          </p:nvPr>
        </p:nvSpPr>
        <p:spPr>
          <a:xfrm>
            <a:off x="703875" y="458212"/>
            <a:ext cx="3953261" cy="499897"/>
          </a:xfrm>
        </p:spPr>
        <p:txBody>
          <a:bodyPr/>
          <a:lstStyle>
            <a:lvl1pPr>
              <a:defRPr sz="1800">
                <a:solidFill>
                  <a:schemeClr val="tx2"/>
                </a:solidFill>
              </a:defRPr>
            </a:lvl1pPr>
          </a:lstStyle>
          <a:p>
            <a:r>
              <a:rPr lang="en-US"/>
              <a:t>Click to edit Master title style</a:t>
            </a:r>
          </a:p>
        </p:txBody>
      </p:sp>
      <p:sp>
        <p:nvSpPr>
          <p:cNvPr id="29" name="Text Placeholder 28">
            <a:extLst>
              <a:ext uri="{FF2B5EF4-FFF2-40B4-BE49-F238E27FC236}">
                <a16:creationId xmlns:a16="http://schemas.microsoft.com/office/drawing/2014/main" id="{8143A98D-77EB-40A2-84B7-2A0505AAF801}"/>
              </a:ext>
            </a:extLst>
          </p:cNvPr>
          <p:cNvSpPr>
            <a:spLocks noGrp="1"/>
          </p:cNvSpPr>
          <p:nvPr>
            <p:ph type="body" sz="quarter" idx="10"/>
          </p:nvPr>
        </p:nvSpPr>
        <p:spPr>
          <a:xfrm>
            <a:off x="1392154" y="2067392"/>
            <a:ext cx="1200160" cy="723900"/>
          </a:xfrm>
        </p:spPr>
        <p:txBody>
          <a:bodyPr anchor="ctr"/>
          <a:lstStyle>
            <a:lvl1pPr marL="0" indent="0" algn="ctr">
              <a:buNone/>
              <a:defRPr kumimoji="0" lang="en-US" sz="2700" b="0" i="0" u="none" strike="noStrike" kern="0" cap="none" spc="0" normalizeH="0" baseline="0" dirty="0">
                <a:ln>
                  <a:noFill/>
                </a:ln>
                <a:solidFill>
                  <a:srgbClr val="5B9BD5"/>
                </a:solidFill>
                <a:effectLst/>
                <a:uLnTx/>
                <a:uFillTx/>
                <a:latin typeface="Montserrat ExtraBold"/>
                <a:ea typeface="Montserrat ExtraBold"/>
                <a:cs typeface="Montserrat ExtraBold"/>
                <a:sym typeface="Montserrat ExtraBold"/>
              </a:defRPr>
            </a:lvl1pPr>
            <a:lvl2pPr marL="342900" indent="0" algn="l">
              <a:buNone/>
              <a:defRPr sz="2700">
                <a:solidFill>
                  <a:schemeClr val="tx2"/>
                </a:solidFill>
                <a:latin typeface="+mj-lt"/>
              </a:defRPr>
            </a:lvl2pPr>
          </a:lstStyle>
          <a:p>
            <a:pPr lvl="0"/>
            <a:r>
              <a:rPr lang="en-US" smtClean="0"/>
              <a:t>Edit Master text styles</a:t>
            </a:r>
          </a:p>
        </p:txBody>
      </p:sp>
      <p:sp>
        <p:nvSpPr>
          <p:cNvPr id="33" name="Text Placeholder 32">
            <a:extLst>
              <a:ext uri="{FF2B5EF4-FFF2-40B4-BE49-F238E27FC236}">
                <a16:creationId xmlns:a16="http://schemas.microsoft.com/office/drawing/2014/main" id="{92270316-774D-4AA6-8E84-1930AC051639}"/>
              </a:ext>
            </a:extLst>
          </p:cNvPr>
          <p:cNvSpPr>
            <a:spLocks noGrp="1"/>
          </p:cNvSpPr>
          <p:nvPr>
            <p:ph type="body" sz="quarter" idx="11"/>
          </p:nvPr>
        </p:nvSpPr>
        <p:spPr>
          <a:xfrm>
            <a:off x="1083192" y="3027723"/>
            <a:ext cx="1818085" cy="603250"/>
          </a:xfrm>
        </p:spPr>
        <p:txBody>
          <a:bodyPr anchor="ctr"/>
          <a:lstStyle>
            <a:lvl1pPr marL="0" indent="0" algn="ctr">
              <a:buNone/>
              <a:defRPr kumimoji="0" lang="en-US" sz="1350" b="0" i="0" u="none" strike="noStrike" kern="0" cap="none" spc="0" normalizeH="0" baseline="0" dirty="0">
                <a:ln>
                  <a:noFill/>
                </a:ln>
                <a:solidFill>
                  <a:srgbClr val="FFFFFF"/>
                </a:solidFill>
                <a:effectLst/>
                <a:uLnTx/>
                <a:uFillTx/>
                <a:latin typeface="Montserrat ExtraBold"/>
                <a:ea typeface="Montserrat ExtraBold"/>
                <a:cs typeface="Montserrat ExtraBold"/>
                <a:sym typeface="Montserrat ExtraBold"/>
              </a:defRPr>
            </a:lvl1pPr>
          </a:lstStyle>
          <a:p>
            <a:pPr lvl="0"/>
            <a:r>
              <a:rPr lang="en-US" smtClean="0">
                <a:sym typeface="Montserrat ExtraBold"/>
              </a:rPr>
              <a:t>Edit Master text styles</a:t>
            </a:r>
          </a:p>
        </p:txBody>
      </p:sp>
      <p:sp>
        <p:nvSpPr>
          <p:cNvPr id="35" name="Text Placeholder 34">
            <a:extLst>
              <a:ext uri="{FF2B5EF4-FFF2-40B4-BE49-F238E27FC236}">
                <a16:creationId xmlns:a16="http://schemas.microsoft.com/office/drawing/2014/main" id="{60994189-2D84-46D7-A2AB-FCCDBEB14D87}"/>
              </a:ext>
            </a:extLst>
          </p:cNvPr>
          <p:cNvSpPr>
            <a:spLocks noGrp="1"/>
          </p:cNvSpPr>
          <p:nvPr>
            <p:ph type="body" sz="quarter" idx="12"/>
          </p:nvPr>
        </p:nvSpPr>
        <p:spPr>
          <a:xfrm>
            <a:off x="1083192" y="3630973"/>
            <a:ext cx="1818085" cy="1104900"/>
          </a:xfrm>
        </p:spPr>
        <p:txBody>
          <a:bodyPr/>
          <a:lstStyle>
            <a:lvl1pPr marL="0" indent="0" algn="ctr">
              <a:buNone/>
              <a:defRPr kumimoji="0" lang="en-US" sz="1050" b="0" i="0" u="none" strike="noStrike" kern="0" cap="none" spc="0" normalizeH="0" baseline="0" dirty="0">
                <a:ln>
                  <a:noFill/>
                </a:ln>
                <a:solidFill>
                  <a:srgbClr val="FFFFFF"/>
                </a:solidFill>
                <a:effectLst/>
                <a:uLnTx/>
                <a:uFillTx/>
                <a:latin typeface="Montserrat"/>
                <a:ea typeface="Montserrat"/>
                <a:cs typeface="Montserrat"/>
                <a:sym typeface="Montserrat"/>
              </a:defRPr>
            </a:lvl1pPr>
          </a:lstStyle>
          <a:p>
            <a:pPr lvl="0"/>
            <a:r>
              <a:rPr lang="en-US" smtClean="0">
                <a:sym typeface="Montserrat"/>
              </a:rPr>
              <a:t>Edit Master text styles</a:t>
            </a:r>
          </a:p>
        </p:txBody>
      </p:sp>
      <p:sp>
        <p:nvSpPr>
          <p:cNvPr id="37" name="Text Placeholder 28">
            <a:extLst>
              <a:ext uri="{FF2B5EF4-FFF2-40B4-BE49-F238E27FC236}">
                <a16:creationId xmlns:a16="http://schemas.microsoft.com/office/drawing/2014/main" id="{732C1955-8A16-435A-A759-E6BD416D7A73}"/>
              </a:ext>
            </a:extLst>
          </p:cNvPr>
          <p:cNvSpPr>
            <a:spLocks noGrp="1"/>
          </p:cNvSpPr>
          <p:nvPr>
            <p:ph type="body" sz="quarter" idx="13"/>
          </p:nvPr>
        </p:nvSpPr>
        <p:spPr>
          <a:xfrm>
            <a:off x="3971921" y="2067392"/>
            <a:ext cx="1200160" cy="723900"/>
          </a:xfrm>
        </p:spPr>
        <p:txBody>
          <a:bodyPr anchor="ctr"/>
          <a:lstStyle>
            <a:lvl1pPr marL="0" indent="0" algn="ctr">
              <a:buNone/>
              <a:defRPr kumimoji="0" lang="en-US" sz="2700" b="0" i="0" u="none" strike="noStrike" kern="0" cap="none" spc="0" normalizeH="0" baseline="0" dirty="0">
                <a:ln>
                  <a:noFill/>
                </a:ln>
                <a:solidFill>
                  <a:srgbClr val="5B9BD5"/>
                </a:solidFill>
                <a:effectLst/>
                <a:uLnTx/>
                <a:uFillTx/>
                <a:latin typeface="Montserrat ExtraBold"/>
                <a:ea typeface="Montserrat ExtraBold"/>
                <a:cs typeface="Montserrat ExtraBold"/>
                <a:sym typeface="Montserrat ExtraBold"/>
              </a:defRPr>
            </a:lvl1pPr>
            <a:lvl2pPr marL="342900" indent="0" algn="l">
              <a:buNone/>
              <a:defRPr sz="2700">
                <a:solidFill>
                  <a:schemeClr val="tx2"/>
                </a:solidFill>
                <a:latin typeface="+mj-lt"/>
              </a:defRPr>
            </a:lvl2pPr>
          </a:lstStyle>
          <a:p>
            <a:pPr lvl="0"/>
            <a:r>
              <a:rPr lang="en-US" smtClean="0"/>
              <a:t>Edit Master text styles</a:t>
            </a:r>
          </a:p>
        </p:txBody>
      </p:sp>
      <p:sp>
        <p:nvSpPr>
          <p:cNvPr id="38" name="Text Placeholder 32">
            <a:extLst>
              <a:ext uri="{FF2B5EF4-FFF2-40B4-BE49-F238E27FC236}">
                <a16:creationId xmlns:a16="http://schemas.microsoft.com/office/drawing/2014/main" id="{59B26EE7-C8D0-421C-A31B-5C256F77D288}"/>
              </a:ext>
            </a:extLst>
          </p:cNvPr>
          <p:cNvSpPr>
            <a:spLocks noGrp="1"/>
          </p:cNvSpPr>
          <p:nvPr>
            <p:ph type="body" sz="quarter" idx="14"/>
          </p:nvPr>
        </p:nvSpPr>
        <p:spPr>
          <a:xfrm>
            <a:off x="3662958" y="2962900"/>
            <a:ext cx="1818085" cy="603250"/>
          </a:xfrm>
        </p:spPr>
        <p:txBody>
          <a:bodyPr anchor="ctr"/>
          <a:lstStyle>
            <a:lvl1pPr marL="0" indent="0" algn="ctr">
              <a:buNone/>
              <a:defRPr kumimoji="0" lang="en-US" sz="1350" b="0" i="0" u="none" strike="noStrike" kern="0" cap="none" spc="0" normalizeH="0" baseline="0" dirty="0">
                <a:ln>
                  <a:noFill/>
                </a:ln>
                <a:solidFill>
                  <a:srgbClr val="FFFFFF"/>
                </a:solidFill>
                <a:effectLst/>
                <a:uLnTx/>
                <a:uFillTx/>
                <a:latin typeface="Montserrat ExtraBold"/>
                <a:ea typeface="Montserrat ExtraBold"/>
                <a:cs typeface="Montserrat ExtraBold"/>
                <a:sym typeface="Montserrat ExtraBold"/>
              </a:defRPr>
            </a:lvl1pPr>
          </a:lstStyle>
          <a:p>
            <a:pPr lvl="0"/>
            <a:r>
              <a:rPr lang="en-US" smtClean="0">
                <a:sym typeface="Montserrat ExtraBold"/>
              </a:rPr>
              <a:t>Edit Master text styles</a:t>
            </a:r>
          </a:p>
        </p:txBody>
      </p:sp>
      <p:sp>
        <p:nvSpPr>
          <p:cNvPr id="39" name="Text Placeholder 34">
            <a:extLst>
              <a:ext uri="{FF2B5EF4-FFF2-40B4-BE49-F238E27FC236}">
                <a16:creationId xmlns:a16="http://schemas.microsoft.com/office/drawing/2014/main" id="{A5D1D094-8787-4C2E-9FA5-DB1F5AB2890F}"/>
              </a:ext>
            </a:extLst>
          </p:cNvPr>
          <p:cNvSpPr>
            <a:spLocks noGrp="1"/>
          </p:cNvSpPr>
          <p:nvPr>
            <p:ph type="body" sz="quarter" idx="15"/>
          </p:nvPr>
        </p:nvSpPr>
        <p:spPr>
          <a:xfrm>
            <a:off x="3662958" y="3566150"/>
            <a:ext cx="1818085" cy="1104900"/>
          </a:xfrm>
        </p:spPr>
        <p:txBody>
          <a:bodyPr/>
          <a:lstStyle>
            <a:lvl1pPr marL="0" indent="0" algn="ctr">
              <a:buNone/>
              <a:defRPr kumimoji="0" lang="en-US" sz="1050" b="0" i="0" u="none" strike="noStrike" kern="0" cap="none" spc="0" normalizeH="0" baseline="0" dirty="0">
                <a:ln>
                  <a:noFill/>
                </a:ln>
                <a:solidFill>
                  <a:srgbClr val="FFFFFF"/>
                </a:solidFill>
                <a:effectLst/>
                <a:uLnTx/>
                <a:uFillTx/>
                <a:latin typeface="Montserrat"/>
                <a:ea typeface="Montserrat"/>
                <a:cs typeface="Montserrat"/>
                <a:sym typeface="Montserrat"/>
              </a:defRPr>
            </a:lvl1pPr>
          </a:lstStyle>
          <a:p>
            <a:pPr lvl="0"/>
            <a:r>
              <a:rPr lang="en-US" smtClean="0">
                <a:sym typeface="Montserrat"/>
              </a:rPr>
              <a:t>Edit Master text styles</a:t>
            </a:r>
          </a:p>
        </p:txBody>
      </p:sp>
      <p:sp>
        <p:nvSpPr>
          <p:cNvPr id="41" name="Text Placeholder 28">
            <a:extLst>
              <a:ext uri="{FF2B5EF4-FFF2-40B4-BE49-F238E27FC236}">
                <a16:creationId xmlns:a16="http://schemas.microsoft.com/office/drawing/2014/main" id="{1DF968C7-0034-47F6-9907-6E6A38E70B1B}"/>
              </a:ext>
            </a:extLst>
          </p:cNvPr>
          <p:cNvSpPr>
            <a:spLocks noGrp="1"/>
          </p:cNvSpPr>
          <p:nvPr>
            <p:ph type="body" sz="quarter" idx="16"/>
          </p:nvPr>
        </p:nvSpPr>
        <p:spPr>
          <a:xfrm>
            <a:off x="6551687" y="2067392"/>
            <a:ext cx="1200160" cy="723900"/>
          </a:xfrm>
        </p:spPr>
        <p:txBody>
          <a:bodyPr anchor="ctr"/>
          <a:lstStyle>
            <a:lvl1pPr marL="0" indent="0" algn="ctr">
              <a:buNone/>
              <a:defRPr kumimoji="0" lang="en-US" sz="2700" b="0" i="0" u="none" strike="noStrike" kern="0" cap="none" spc="0" normalizeH="0" baseline="0" dirty="0">
                <a:ln>
                  <a:noFill/>
                </a:ln>
                <a:solidFill>
                  <a:srgbClr val="5B9BD5"/>
                </a:solidFill>
                <a:effectLst/>
                <a:uLnTx/>
                <a:uFillTx/>
                <a:latin typeface="Montserrat ExtraBold"/>
                <a:ea typeface="Montserrat ExtraBold"/>
                <a:cs typeface="Montserrat ExtraBold"/>
                <a:sym typeface="Montserrat ExtraBold"/>
              </a:defRPr>
            </a:lvl1pPr>
            <a:lvl2pPr marL="342900" indent="0" algn="l">
              <a:buNone/>
              <a:defRPr sz="2700">
                <a:solidFill>
                  <a:schemeClr val="tx2"/>
                </a:solidFill>
                <a:latin typeface="+mj-lt"/>
              </a:defRPr>
            </a:lvl2pPr>
          </a:lstStyle>
          <a:p>
            <a:pPr lvl="0"/>
            <a:r>
              <a:rPr lang="en-US" smtClean="0"/>
              <a:t>Edit Master text styles</a:t>
            </a:r>
          </a:p>
        </p:txBody>
      </p:sp>
      <p:sp>
        <p:nvSpPr>
          <p:cNvPr id="42" name="Text Placeholder 32">
            <a:extLst>
              <a:ext uri="{FF2B5EF4-FFF2-40B4-BE49-F238E27FC236}">
                <a16:creationId xmlns:a16="http://schemas.microsoft.com/office/drawing/2014/main" id="{B217C0B0-97A4-47B0-B51D-1AAA71AA4D20}"/>
              </a:ext>
            </a:extLst>
          </p:cNvPr>
          <p:cNvSpPr>
            <a:spLocks noGrp="1"/>
          </p:cNvSpPr>
          <p:nvPr>
            <p:ph type="body" sz="quarter" idx="17"/>
          </p:nvPr>
        </p:nvSpPr>
        <p:spPr>
          <a:xfrm>
            <a:off x="6242724" y="2962900"/>
            <a:ext cx="1818085" cy="603250"/>
          </a:xfrm>
        </p:spPr>
        <p:txBody>
          <a:bodyPr anchor="ctr"/>
          <a:lstStyle>
            <a:lvl1pPr marL="0" indent="0" algn="ctr">
              <a:buNone/>
              <a:defRPr kumimoji="0" lang="en-US" sz="1350" b="0" i="0" u="none" strike="noStrike" kern="0" cap="none" spc="0" normalizeH="0" baseline="0" dirty="0">
                <a:ln>
                  <a:noFill/>
                </a:ln>
                <a:solidFill>
                  <a:srgbClr val="FFFFFF"/>
                </a:solidFill>
                <a:effectLst/>
                <a:uLnTx/>
                <a:uFillTx/>
                <a:latin typeface="Montserrat ExtraBold"/>
                <a:ea typeface="Montserrat ExtraBold"/>
                <a:cs typeface="Montserrat ExtraBold"/>
                <a:sym typeface="Montserrat ExtraBold"/>
              </a:defRPr>
            </a:lvl1pPr>
          </a:lstStyle>
          <a:p>
            <a:pPr lvl="0"/>
            <a:r>
              <a:rPr lang="en-US" smtClean="0">
                <a:sym typeface="Montserrat ExtraBold"/>
              </a:rPr>
              <a:t>Edit Master text styles</a:t>
            </a:r>
          </a:p>
        </p:txBody>
      </p:sp>
      <p:sp>
        <p:nvSpPr>
          <p:cNvPr id="43" name="Text Placeholder 34">
            <a:extLst>
              <a:ext uri="{FF2B5EF4-FFF2-40B4-BE49-F238E27FC236}">
                <a16:creationId xmlns:a16="http://schemas.microsoft.com/office/drawing/2014/main" id="{604F9B1E-8DED-4D8B-9C65-721A693870C8}"/>
              </a:ext>
            </a:extLst>
          </p:cNvPr>
          <p:cNvSpPr>
            <a:spLocks noGrp="1"/>
          </p:cNvSpPr>
          <p:nvPr>
            <p:ph type="body" sz="quarter" idx="18"/>
          </p:nvPr>
        </p:nvSpPr>
        <p:spPr>
          <a:xfrm>
            <a:off x="6242724" y="3566150"/>
            <a:ext cx="1818085" cy="1104900"/>
          </a:xfrm>
        </p:spPr>
        <p:txBody>
          <a:bodyPr/>
          <a:lstStyle>
            <a:lvl1pPr marL="0" indent="0" algn="ctr">
              <a:buNone/>
              <a:defRPr kumimoji="0" lang="en-US" sz="1050" b="0" i="0" u="none" strike="noStrike" kern="0" cap="none" spc="0" normalizeH="0" baseline="0" dirty="0">
                <a:ln>
                  <a:noFill/>
                </a:ln>
                <a:solidFill>
                  <a:srgbClr val="FFFFFF"/>
                </a:solidFill>
                <a:effectLst/>
                <a:uLnTx/>
                <a:uFillTx/>
                <a:latin typeface="Montserrat"/>
                <a:ea typeface="Montserrat"/>
                <a:cs typeface="Montserrat"/>
                <a:sym typeface="Montserrat"/>
              </a:defRPr>
            </a:lvl1pPr>
          </a:lstStyle>
          <a:p>
            <a:pPr lvl="0"/>
            <a:r>
              <a:rPr lang="en-US" smtClean="0">
                <a:sym typeface="Montserrat"/>
              </a:rPr>
              <a:t>Edit Master text styles</a:t>
            </a:r>
          </a:p>
        </p:txBody>
      </p:sp>
    </p:spTree>
    <p:extLst>
      <p:ext uri="{BB962C8B-B14F-4D97-AF65-F5344CB8AC3E}">
        <p14:creationId xmlns:p14="http://schemas.microsoft.com/office/powerpoint/2010/main" val="149763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8CD8E7-CE10-4500-AB6E-856C29A510B8}"/>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cxnSp>
        <p:nvCxnSpPr>
          <p:cNvPr id="4" name="Google Shape;216;p44">
            <a:extLst>
              <a:ext uri="{FF2B5EF4-FFF2-40B4-BE49-F238E27FC236}">
                <a16:creationId xmlns:a16="http://schemas.microsoft.com/office/drawing/2014/main" id="{9E2F251A-B508-44D9-9635-FCAB30FC7212}"/>
              </a:ext>
            </a:extLst>
          </p:cNvPr>
          <p:cNvCxnSpPr/>
          <p:nvPr userDrawn="1"/>
        </p:nvCxnSpPr>
        <p:spPr>
          <a:xfrm>
            <a:off x="769938" y="414338"/>
            <a:ext cx="2071687"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grpSp>
        <p:nvGrpSpPr>
          <p:cNvPr id="5" name="Group 139"/>
          <p:cNvGrpSpPr>
            <a:grpSpLocks/>
          </p:cNvGrpSpPr>
          <p:nvPr userDrawn="1"/>
        </p:nvGrpSpPr>
        <p:grpSpPr bwMode="auto">
          <a:xfrm>
            <a:off x="1762125" y="2422525"/>
            <a:ext cx="2447925" cy="1919288"/>
            <a:chOff x="2641286" y="2422035"/>
            <a:chExt cx="3264083" cy="1920000"/>
          </a:xfrm>
        </p:grpSpPr>
        <p:sp>
          <p:nvSpPr>
            <p:cNvPr id="6" name="Google Shape;223;p45"/>
            <p:cNvSpPr txBox="1">
              <a:spLocks/>
            </p:cNvSpPr>
            <p:nvPr/>
          </p:nvSpPr>
          <p:spPr bwMode="auto">
            <a:xfrm>
              <a:off x="2641286" y="2422035"/>
              <a:ext cx="3264083" cy="5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defTabSz="685800">
                <a:defRPr sz="4400">
                  <a:solidFill>
                    <a:schemeClr val="bg1"/>
                  </a:solidFill>
                  <a:latin typeface="Arial" panose="020B0604020202020204" pitchFamily="34" charset="0"/>
                </a:defRPr>
              </a:lvl1pPr>
              <a:lvl2pPr marL="742950" indent="-285750" defTabSz="685800">
                <a:defRPr sz="4400">
                  <a:solidFill>
                    <a:schemeClr val="bg1"/>
                  </a:solidFill>
                  <a:latin typeface="Arial" panose="020B0604020202020204" pitchFamily="34" charset="0"/>
                </a:defRPr>
              </a:lvl2pPr>
              <a:lvl3pPr marL="1143000" indent="-228600" defTabSz="685800">
                <a:defRPr sz="4400">
                  <a:solidFill>
                    <a:schemeClr val="bg1"/>
                  </a:solidFill>
                  <a:latin typeface="Arial" panose="020B0604020202020204" pitchFamily="34" charset="0"/>
                </a:defRPr>
              </a:lvl3pPr>
              <a:lvl4pPr marL="1600200" indent="-228600" defTabSz="685800">
                <a:defRPr sz="4400">
                  <a:solidFill>
                    <a:schemeClr val="bg1"/>
                  </a:solidFill>
                  <a:latin typeface="Arial" panose="020B0604020202020204" pitchFamily="34" charset="0"/>
                </a:defRPr>
              </a:lvl4pPr>
              <a:lvl5pPr marL="2057400" indent="-228600" defTabSz="685800">
                <a:defRPr sz="4400">
                  <a:solidFill>
                    <a:schemeClr val="bg1"/>
                  </a:solidFill>
                  <a:latin typeface="Arial" panose="020B0604020202020204" pitchFamily="34" charset="0"/>
                </a:defRPr>
              </a:lvl5pPr>
              <a:lvl6pPr marL="2514600" indent="-228600" defTabSz="685800" eaLnBrk="0" fontAlgn="base" hangingPunct="0">
                <a:spcBef>
                  <a:spcPct val="0"/>
                </a:spcBef>
                <a:spcAft>
                  <a:spcPct val="0"/>
                </a:spcAft>
                <a:defRPr sz="4400">
                  <a:solidFill>
                    <a:schemeClr val="bg1"/>
                  </a:solidFill>
                  <a:latin typeface="Arial" panose="020B0604020202020204" pitchFamily="34" charset="0"/>
                </a:defRPr>
              </a:lvl6pPr>
              <a:lvl7pPr marL="2971800" indent="-228600" defTabSz="685800" eaLnBrk="0" fontAlgn="base" hangingPunct="0">
                <a:spcBef>
                  <a:spcPct val="0"/>
                </a:spcBef>
                <a:spcAft>
                  <a:spcPct val="0"/>
                </a:spcAft>
                <a:defRPr sz="4400">
                  <a:solidFill>
                    <a:schemeClr val="bg1"/>
                  </a:solidFill>
                  <a:latin typeface="Arial" panose="020B0604020202020204" pitchFamily="34" charset="0"/>
                </a:defRPr>
              </a:lvl7pPr>
              <a:lvl8pPr marL="3429000" indent="-228600" defTabSz="685800" eaLnBrk="0" fontAlgn="base" hangingPunct="0">
                <a:spcBef>
                  <a:spcPct val="0"/>
                </a:spcBef>
                <a:spcAft>
                  <a:spcPct val="0"/>
                </a:spcAft>
                <a:defRPr sz="4400">
                  <a:solidFill>
                    <a:schemeClr val="bg1"/>
                  </a:solidFill>
                  <a:latin typeface="Arial" panose="020B0604020202020204" pitchFamily="34" charset="0"/>
                </a:defRPr>
              </a:lvl8pPr>
              <a:lvl9pPr marL="3886200" indent="-228600" defTabSz="685800" eaLnBrk="0" fontAlgn="base" hangingPunct="0">
                <a:spcBef>
                  <a:spcPct val="0"/>
                </a:spcBef>
                <a:spcAft>
                  <a:spcPct val="0"/>
                </a:spcAft>
                <a:defRPr sz="4400">
                  <a:solidFill>
                    <a:schemeClr val="bg1"/>
                  </a:solidFill>
                  <a:latin typeface="Arial" panose="020B0604020202020204" pitchFamily="34" charset="0"/>
                </a:defRPr>
              </a:lvl9pPr>
            </a:lstStyle>
            <a:p>
              <a:pPr algn="ctr" eaLnBrk="1" hangingPunct="1">
                <a:buClr>
                  <a:srgbClr val="FFFFFF"/>
                </a:buClr>
                <a:buSzPts val="1800"/>
                <a:buFont typeface="Montserrat ExtraBold"/>
                <a:buNone/>
              </a:pPr>
              <a:r>
                <a:rPr lang="en-US" altLang="en-US" sz="2100">
                  <a:solidFill>
                    <a:srgbClr val="FFFFFF"/>
                  </a:solidFill>
                  <a:latin typeface="Montserrat ExtraBold"/>
                  <a:ea typeface="Montserrat ExtraBold"/>
                  <a:cs typeface="Montserrat ExtraBold"/>
                  <a:sym typeface="Montserrat ExtraBold"/>
                </a:rPr>
                <a:t>Item 1</a:t>
              </a:r>
            </a:p>
          </p:txBody>
        </p:sp>
        <p:sp>
          <p:nvSpPr>
            <p:cNvPr id="7" name="Google Shape;224;p45"/>
            <p:cNvSpPr txBox="1">
              <a:spLocks/>
            </p:cNvSpPr>
            <p:nvPr/>
          </p:nvSpPr>
          <p:spPr bwMode="auto">
            <a:xfrm>
              <a:off x="3078277" y="3106935"/>
              <a:ext cx="2390100" cy="12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defTabSz="685800">
                <a:defRPr sz="4400">
                  <a:solidFill>
                    <a:schemeClr val="bg1"/>
                  </a:solidFill>
                  <a:latin typeface="Arial" panose="020B0604020202020204" pitchFamily="34" charset="0"/>
                </a:defRPr>
              </a:lvl1pPr>
              <a:lvl2pPr marL="914400" indent="-317500" defTabSz="685800">
                <a:defRPr sz="4400">
                  <a:solidFill>
                    <a:schemeClr val="bg1"/>
                  </a:solidFill>
                  <a:latin typeface="Arial" panose="020B0604020202020204" pitchFamily="34" charset="0"/>
                </a:defRPr>
              </a:lvl2pPr>
              <a:lvl3pPr marL="1371600" indent="-317500" defTabSz="685800">
                <a:defRPr sz="4400">
                  <a:solidFill>
                    <a:schemeClr val="bg1"/>
                  </a:solidFill>
                  <a:latin typeface="Arial" panose="020B0604020202020204" pitchFamily="34" charset="0"/>
                </a:defRPr>
              </a:lvl3pPr>
              <a:lvl4pPr marL="1828800" indent="-317500" defTabSz="685800">
                <a:defRPr sz="4400">
                  <a:solidFill>
                    <a:schemeClr val="bg1"/>
                  </a:solidFill>
                  <a:latin typeface="Arial" panose="020B0604020202020204" pitchFamily="34" charset="0"/>
                </a:defRPr>
              </a:lvl4pPr>
              <a:lvl5pPr marL="2286000" indent="-317500" defTabSz="685800">
                <a:defRPr sz="4400">
                  <a:solidFill>
                    <a:schemeClr val="bg1"/>
                  </a:solidFill>
                  <a:latin typeface="Arial" panose="020B0604020202020204" pitchFamily="34" charset="0"/>
                </a:defRPr>
              </a:lvl5pPr>
              <a:lvl6pPr marL="2743200" indent="-317500" defTabSz="685800" eaLnBrk="0" fontAlgn="base" hangingPunct="0">
                <a:spcBef>
                  <a:spcPct val="0"/>
                </a:spcBef>
                <a:spcAft>
                  <a:spcPct val="0"/>
                </a:spcAft>
                <a:defRPr sz="4400">
                  <a:solidFill>
                    <a:schemeClr val="bg1"/>
                  </a:solidFill>
                  <a:latin typeface="Arial" panose="020B0604020202020204" pitchFamily="34" charset="0"/>
                </a:defRPr>
              </a:lvl6pPr>
              <a:lvl7pPr marL="3200400" indent="-317500" defTabSz="685800" eaLnBrk="0" fontAlgn="base" hangingPunct="0">
                <a:spcBef>
                  <a:spcPct val="0"/>
                </a:spcBef>
                <a:spcAft>
                  <a:spcPct val="0"/>
                </a:spcAft>
                <a:defRPr sz="4400">
                  <a:solidFill>
                    <a:schemeClr val="bg1"/>
                  </a:solidFill>
                  <a:latin typeface="Arial" panose="020B0604020202020204" pitchFamily="34" charset="0"/>
                </a:defRPr>
              </a:lvl7pPr>
              <a:lvl8pPr marL="3657600" indent="-317500" defTabSz="685800" eaLnBrk="0" fontAlgn="base" hangingPunct="0">
                <a:spcBef>
                  <a:spcPct val="0"/>
                </a:spcBef>
                <a:spcAft>
                  <a:spcPct val="0"/>
                </a:spcAft>
                <a:defRPr sz="4400">
                  <a:solidFill>
                    <a:schemeClr val="bg1"/>
                  </a:solidFill>
                  <a:latin typeface="Arial" panose="020B0604020202020204" pitchFamily="34" charset="0"/>
                </a:defRPr>
              </a:lvl8pPr>
              <a:lvl9pPr marL="4114800" indent="-317500" defTabSz="685800" eaLnBrk="0" fontAlgn="base" hangingPunct="0">
                <a:spcBef>
                  <a:spcPct val="0"/>
                </a:spcBef>
                <a:spcAft>
                  <a:spcPct val="0"/>
                </a:spcAft>
                <a:defRPr sz="4400">
                  <a:solidFill>
                    <a:schemeClr val="bg1"/>
                  </a:solidFill>
                  <a:latin typeface="Arial" panose="020B0604020202020204" pitchFamily="34" charset="0"/>
                </a:defRPr>
              </a:lvl9pPr>
            </a:lstStyle>
            <a:p>
              <a:pPr algn="ctr" eaLnBrk="1" hangingPunct="1">
                <a:buClr>
                  <a:srgbClr val="FFFFFF"/>
                </a:buClr>
                <a:buSzPts val="1400"/>
                <a:buFont typeface="Montserrat" panose="00000500000000000000"/>
                <a:buNone/>
              </a:pPr>
              <a:r>
                <a:rPr lang="en-US" altLang="en-US" sz="1500">
                  <a:solidFill>
                    <a:srgbClr val="FFFFFF"/>
                  </a:solidFill>
                  <a:latin typeface="Montserrat" panose="00000500000000000000"/>
                  <a:ea typeface="Montserrat" panose="00000500000000000000"/>
                  <a:cs typeface="Montserrat" panose="00000500000000000000"/>
                  <a:sym typeface="Montserrat" panose="00000500000000000000"/>
                </a:rPr>
                <a:t>Description</a:t>
              </a:r>
            </a:p>
          </p:txBody>
        </p:sp>
        <p:cxnSp>
          <p:nvCxnSpPr>
            <p:cNvPr id="8" name="Google Shape;227;p45">
              <a:extLst>
                <a:ext uri="{FF2B5EF4-FFF2-40B4-BE49-F238E27FC236}">
                  <a16:creationId xmlns:a16="http://schemas.microsoft.com/office/drawing/2014/main" id="{C0581ED9-6DA4-4DCF-9E6C-49B0CED6703D}"/>
                </a:ext>
              </a:extLst>
            </p:cNvPr>
            <p:cNvCxnSpPr>
              <a:cxnSpLocks/>
            </p:cNvCxnSpPr>
            <p:nvPr/>
          </p:nvCxnSpPr>
          <p:spPr>
            <a:xfrm>
              <a:off x="4137854" y="3042978"/>
              <a:ext cx="270949"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grpSp>
      <p:grpSp>
        <p:nvGrpSpPr>
          <p:cNvPr id="9" name="Group 143"/>
          <p:cNvGrpSpPr>
            <a:grpSpLocks/>
          </p:cNvGrpSpPr>
          <p:nvPr userDrawn="1"/>
        </p:nvGrpSpPr>
        <p:grpSpPr bwMode="auto">
          <a:xfrm>
            <a:off x="4964113" y="2422525"/>
            <a:ext cx="2489200" cy="1919288"/>
            <a:chOff x="6557971" y="2511522"/>
            <a:chExt cx="3318642" cy="1920000"/>
          </a:xfrm>
        </p:grpSpPr>
        <p:sp>
          <p:nvSpPr>
            <p:cNvPr id="10" name="Google Shape;225;p45"/>
            <p:cNvSpPr txBox="1">
              <a:spLocks/>
            </p:cNvSpPr>
            <p:nvPr/>
          </p:nvSpPr>
          <p:spPr bwMode="auto">
            <a:xfrm>
              <a:off x="6557971" y="2511522"/>
              <a:ext cx="3318642" cy="5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defTabSz="685800">
                <a:defRPr sz="4400">
                  <a:solidFill>
                    <a:schemeClr val="bg1"/>
                  </a:solidFill>
                  <a:latin typeface="Arial" panose="020B0604020202020204" pitchFamily="34" charset="0"/>
                </a:defRPr>
              </a:lvl1pPr>
              <a:lvl2pPr marL="742950" indent="-285750" defTabSz="685800">
                <a:defRPr sz="4400">
                  <a:solidFill>
                    <a:schemeClr val="bg1"/>
                  </a:solidFill>
                  <a:latin typeface="Arial" panose="020B0604020202020204" pitchFamily="34" charset="0"/>
                </a:defRPr>
              </a:lvl2pPr>
              <a:lvl3pPr marL="1143000" indent="-228600" defTabSz="685800">
                <a:defRPr sz="4400">
                  <a:solidFill>
                    <a:schemeClr val="bg1"/>
                  </a:solidFill>
                  <a:latin typeface="Arial" panose="020B0604020202020204" pitchFamily="34" charset="0"/>
                </a:defRPr>
              </a:lvl3pPr>
              <a:lvl4pPr marL="1600200" indent="-228600" defTabSz="685800">
                <a:defRPr sz="4400">
                  <a:solidFill>
                    <a:schemeClr val="bg1"/>
                  </a:solidFill>
                  <a:latin typeface="Arial" panose="020B0604020202020204" pitchFamily="34" charset="0"/>
                </a:defRPr>
              </a:lvl4pPr>
              <a:lvl5pPr marL="2057400" indent="-228600" defTabSz="685800">
                <a:defRPr sz="4400">
                  <a:solidFill>
                    <a:schemeClr val="bg1"/>
                  </a:solidFill>
                  <a:latin typeface="Arial" panose="020B0604020202020204" pitchFamily="34" charset="0"/>
                </a:defRPr>
              </a:lvl5pPr>
              <a:lvl6pPr marL="2514600" indent="-228600" defTabSz="685800" eaLnBrk="0" fontAlgn="base" hangingPunct="0">
                <a:spcBef>
                  <a:spcPct val="0"/>
                </a:spcBef>
                <a:spcAft>
                  <a:spcPct val="0"/>
                </a:spcAft>
                <a:defRPr sz="4400">
                  <a:solidFill>
                    <a:schemeClr val="bg1"/>
                  </a:solidFill>
                  <a:latin typeface="Arial" panose="020B0604020202020204" pitchFamily="34" charset="0"/>
                </a:defRPr>
              </a:lvl6pPr>
              <a:lvl7pPr marL="2971800" indent="-228600" defTabSz="685800" eaLnBrk="0" fontAlgn="base" hangingPunct="0">
                <a:spcBef>
                  <a:spcPct val="0"/>
                </a:spcBef>
                <a:spcAft>
                  <a:spcPct val="0"/>
                </a:spcAft>
                <a:defRPr sz="4400">
                  <a:solidFill>
                    <a:schemeClr val="bg1"/>
                  </a:solidFill>
                  <a:latin typeface="Arial" panose="020B0604020202020204" pitchFamily="34" charset="0"/>
                </a:defRPr>
              </a:lvl7pPr>
              <a:lvl8pPr marL="3429000" indent="-228600" defTabSz="685800" eaLnBrk="0" fontAlgn="base" hangingPunct="0">
                <a:spcBef>
                  <a:spcPct val="0"/>
                </a:spcBef>
                <a:spcAft>
                  <a:spcPct val="0"/>
                </a:spcAft>
                <a:defRPr sz="4400">
                  <a:solidFill>
                    <a:schemeClr val="bg1"/>
                  </a:solidFill>
                  <a:latin typeface="Arial" panose="020B0604020202020204" pitchFamily="34" charset="0"/>
                </a:defRPr>
              </a:lvl8pPr>
              <a:lvl9pPr marL="3886200" indent="-228600" defTabSz="685800" eaLnBrk="0" fontAlgn="base" hangingPunct="0">
                <a:spcBef>
                  <a:spcPct val="0"/>
                </a:spcBef>
                <a:spcAft>
                  <a:spcPct val="0"/>
                </a:spcAft>
                <a:defRPr sz="4400">
                  <a:solidFill>
                    <a:schemeClr val="bg1"/>
                  </a:solidFill>
                  <a:latin typeface="Arial" panose="020B0604020202020204" pitchFamily="34" charset="0"/>
                </a:defRPr>
              </a:lvl9pPr>
            </a:lstStyle>
            <a:p>
              <a:pPr algn="ctr" eaLnBrk="1" hangingPunct="1">
                <a:buClr>
                  <a:srgbClr val="FFFFFF"/>
                </a:buClr>
                <a:buSzPts val="1800"/>
                <a:buFont typeface="Montserrat ExtraBold"/>
                <a:buNone/>
              </a:pPr>
              <a:r>
                <a:rPr lang="en-US" altLang="en-US" sz="2100">
                  <a:solidFill>
                    <a:srgbClr val="FFFFFF"/>
                  </a:solidFill>
                  <a:latin typeface="Montserrat ExtraBold"/>
                  <a:ea typeface="Montserrat ExtraBold"/>
                  <a:cs typeface="Montserrat ExtraBold"/>
                  <a:sym typeface="Montserrat ExtraBold"/>
                </a:rPr>
                <a:t>Item 2</a:t>
              </a:r>
            </a:p>
          </p:txBody>
        </p:sp>
        <p:sp>
          <p:nvSpPr>
            <p:cNvPr id="11" name="Google Shape;226;p45"/>
            <p:cNvSpPr txBox="1">
              <a:spLocks/>
            </p:cNvSpPr>
            <p:nvPr/>
          </p:nvSpPr>
          <p:spPr bwMode="auto">
            <a:xfrm>
              <a:off x="7022242" y="3196422"/>
              <a:ext cx="2390100" cy="12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defTabSz="685800">
                <a:defRPr sz="4400">
                  <a:solidFill>
                    <a:schemeClr val="bg1"/>
                  </a:solidFill>
                  <a:latin typeface="Arial" panose="020B0604020202020204" pitchFamily="34" charset="0"/>
                </a:defRPr>
              </a:lvl1pPr>
              <a:lvl2pPr marL="914400" indent="-317500" defTabSz="685800">
                <a:defRPr sz="4400">
                  <a:solidFill>
                    <a:schemeClr val="bg1"/>
                  </a:solidFill>
                  <a:latin typeface="Arial" panose="020B0604020202020204" pitchFamily="34" charset="0"/>
                </a:defRPr>
              </a:lvl2pPr>
              <a:lvl3pPr marL="1371600" indent="-317500" defTabSz="685800">
                <a:defRPr sz="4400">
                  <a:solidFill>
                    <a:schemeClr val="bg1"/>
                  </a:solidFill>
                  <a:latin typeface="Arial" panose="020B0604020202020204" pitchFamily="34" charset="0"/>
                </a:defRPr>
              </a:lvl3pPr>
              <a:lvl4pPr marL="1828800" indent="-317500" defTabSz="685800">
                <a:defRPr sz="4400">
                  <a:solidFill>
                    <a:schemeClr val="bg1"/>
                  </a:solidFill>
                  <a:latin typeface="Arial" panose="020B0604020202020204" pitchFamily="34" charset="0"/>
                </a:defRPr>
              </a:lvl4pPr>
              <a:lvl5pPr marL="2286000" indent="-317500" defTabSz="685800">
                <a:defRPr sz="4400">
                  <a:solidFill>
                    <a:schemeClr val="bg1"/>
                  </a:solidFill>
                  <a:latin typeface="Arial" panose="020B0604020202020204" pitchFamily="34" charset="0"/>
                </a:defRPr>
              </a:lvl5pPr>
              <a:lvl6pPr marL="2743200" indent="-317500" defTabSz="685800" eaLnBrk="0" fontAlgn="base" hangingPunct="0">
                <a:spcBef>
                  <a:spcPct val="0"/>
                </a:spcBef>
                <a:spcAft>
                  <a:spcPct val="0"/>
                </a:spcAft>
                <a:defRPr sz="4400">
                  <a:solidFill>
                    <a:schemeClr val="bg1"/>
                  </a:solidFill>
                  <a:latin typeface="Arial" panose="020B0604020202020204" pitchFamily="34" charset="0"/>
                </a:defRPr>
              </a:lvl6pPr>
              <a:lvl7pPr marL="3200400" indent="-317500" defTabSz="685800" eaLnBrk="0" fontAlgn="base" hangingPunct="0">
                <a:spcBef>
                  <a:spcPct val="0"/>
                </a:spcBef>
                <a:spcAft>
                  <a:spcPct val="0"/>
                </a:spcAft>
                <a:defRPr sz="4400">
                  <a:solidFill>
                    <a:schemeClr val="bg1"/>
                  </a:solidFill>
                  <a:latin typeface="Arial" panose="020B0604020202020204" pitchFamily="34" charset="0"/>
                </a:defRPr>
              </a:lvl7pPr>
              <a:lvl8pPr marL="3657600" indent="-317500" defTabSz="685800" eaLnBrk="0" fontAlgn="base" hangingPunct="0">
                <a:spcBef>
                  <a:spcPct val="0"/>
                </a:spcBef>
                <a:spcAft>
                  <a:spcPct val="0"/>
                </a:spcAft>
                <a:defRPr sz="4400">
                  <a:solidFill>
                    <a:schemeClr val="bg1"/>
                  </a:solidFill>
                  <a:latin typeface="Arial" panose="020B0604020202020204" pitchFamily="34" charset="0"/>
                </a:defRPr>
              </a:lvl8pPr>
              <a:lvl9pPr marL="4114800" indent="-317500" defTabSz="685800" eaLnBrk="0" fontAlgn="base" hangingPunct="0">
                <a:spcBef>
                  <a:spcPct val="0"/>
                </a:spcBef>
                <a:spcAft>
                  <a:spcPct val="0"/>
                </a:spcAft>
                <a:defRPr sz="4400">
                  <a:solidFill>
                    <a:schemeClr val="bg1"/>
                  </a:solidFill>
                  <a:latin typeface="Arial" panose="020B0604020202020204" pitchFamily="34" charset="0"/>
                </a:defRPr>
              </a:lvl9pPr>
            </a:lstStyle>
            <a:p>
              <a:pPr algn="ctr" eaLnBrk="1" hangingPunct="1">
                <a:buClr>
                  <a:srgbClr val="FFFFFF"/>
                </a:buClr>
                <a:buSzPts val="1400"/>
                <a:buFont typeface="Montserrat" panose="00000500000000000000"/>
                <a:buNone/>
              </a:pPr>
              <a:r>
                <a:rPr lang="en-US" altLang="en-US" sz="1500">
                  <a:solidFill>
                    <a:srgbClr val="FFFFFF"/>
                  </a:solidFill>
                  <a:latin typeface="Montserrat" panose="00000500000000000000"/>
                  <a:ea typeface="Montserrat" panose="00000500000000000000"/>
                  <a:cs typeface="Montserrat" panose="00000500000000000000"/>
                  <a:sym typeface="Montserrat" panose="00000500000000000000"/>
                </a:rPr>
                <a:t>Description</a:t>
              </a:r>
            </a:p>
          </p:txBody>
        </p:sp>
        <p:cxnSp>
          <p:nvCxnSpPr>
            <p:cNvPr id="12" name="Google Shape;228;p45">
              <a:extLst>
                <a:ext uri="{FF2B5EF4-FFF2-40B4-BE49-F238E27FC236}">
                  <a16:creationId xmlns:a16="http://schemas.microsoft.com/office/drawing/2014/main" id="{6ACBFA28-71EE-4CEF-9F36-D4256124EFE5}"/>
                </a:ext>
              </a:extLst>
            </p:cNvPr>
            <p:cNvCxnSpPr>
              <a:cxnSpLocks/>
            </p:cNvCxnSpPr>
            <p:nvPr/>
          </p:nvCxnSpPr>
          <p:spPr>
            <a:xfrm>
              <a:off x="8081837" y="3132465"/>
              <a:ext cx="270910" cy="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grpSp>
      <p:pic>
        <p:nvPicPr>
          <p:cNvPr id="13" name="Graphic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008688"/>
            <a:ext cx="17240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0">
            <a:extLst>
              <a:ext uri="{FF2B5EF4-FFF2-40B4-BE49-F238E27FC236}">
                <a16:creationId xmlns:a16="http://schemas.microsoft.com/office/drawing/2014/main" id="{AB9064AD-3DE0-4C12-8EEB-2B149B057C8E}"/>
              </a:ext>
            </a:extLst>
          </p:cNvPr>
          <p:cNvSpPr>
            <a:spLocks noGrp="1"/>
          </p:cNvSpPr>
          <p:nvPr>
            <p:ph type="title"/>
          </p:nvPr>
        </p:nvSpPr>
        <p:spPr>
          <a:xfrm>
            <a:off x="703875" y="458212"/>
            <a:ext cx="3953261" cy="499897"/>
          </a:xfrm>
        </p:spPr>
        <p:txBody>
          <a:bodyPr/>
          <a:lstStyle>
            <a:lvl1pPr>
              <a:defRPr sz="1800">
                <a:solidFill>
                  <a:schemeClr val="tx2"/>
                </a:solidFill>
              </a:defRPr>
            </a:lvl1pPr>
          </a:lstStyle>
          <a:p>
            <a:r>
              <a:rPr lang="en-US"/>
              <a:t>Click to edit Master title style</a:t>
            </a:r>
          </a:p>
        </p:txBody>
      </p:sp>
    </p:spTree>
    <p:extLst>
      <p:ext uri="{BB962C8B-B14F-4D97-AF65-F5344CB8AC3E}">
        <p14:creationId xmlns:p14="http://schemas.microsoft.com/office/powerpoint/2010/main" val="58217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257168-D96D-4330-B18E-5FD2DFC0C4D3}" type="slidenum">
              <a:rPr lang="en-US"/>
              <a:pPr/>
              <a:t>‹#›</a:t>
            </a:fld>
            <a:endParaRPr lang="en-US"/>
          </a:p>
        </p:txBody>
      </p:sp>
    </p:spTree>
    <p:extLst>
      <p:ext uri="{BB962C8B-B14F-4D97-AF65-F5344CB8AC3E}">
        <p14:creationId xmlns:p14="http://schemas.microsoft.com/office/powerpoint/2010/main" val="2511810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561FA6-2C66-4C8B-B0C5-3A6D60B5CCD1}"/>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pic>
        <p:nvPicPr>
          <p:cNvPr id="5" name="Graphic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 y="6008688"/>
            <a:ext cx="17240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93075" y="5940425"/>
            <a:ext cx="8604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a:extLst>
              <a:ext uri="{FF2B5EF4-FFF2-40B4-BE49-F238E27FC236}">
                <a16:creationId xmlns:a16="http://schemas.microsoft.com/office/drawing/2014/main" id="{F0EF0BE1-4F23-49D2-8348-45D418B266C4}"/>
              </a:ext>
            </a:extLst>
          </p:cNvPr>
          <p:cNvSpPr>
            <a:spLocks noGrp="1"/>
          </p:cNvSpPr>
          <p:nvPr>
            <p:ph type="title"/>
          </p:nvPr>
        </p:nvSpPr>
        <p:spPr>
          <a:xfrm>
            <a:off x="703875" y="458212"/>
            <a:ext cx="3953261" cy="499897"/>
          </a:xfrm>
        </p:spPr>
        <p:txBody>
          <a:bodyPr/>
          <a:lstStyle>
            <a:lvl1pPr>
              <a:defRPr sz="1800">
                <a:solidFill>
                  <a:schemeClr val="tx2"/>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E628E786-7A58-4995-A650-B01138E39AC6}"/>
              </a:ext>
            </a:extLst>
          </p:cNvPr>
          <p:cNvSpPr>
            <a:spLocks noGrp="1"/>
          </p:cNvSpPr>
          <p:nvPr>
            <p:ph type="body" sz="quarter" idx="10"/>
          </p:nvPr>
        </p:nvSpPr>
        <p:spPr>
          <a:xfrm>
            <a:off x="703660" y="1651001"/>
            <a:ext cx="7161609"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229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194C20-42B7-4EB5-A3F9-8087AC22796B}"/>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pic>
        <p:nvPicPr>
          <p:cNvPr id="5" name="Google Shape;268;p48">
            <a:extLst>
              <a:ext uri="{FF2B5EF4-FFF2-40B4-BE49-F238E27FC236}">
                <a16:creationId xmlns:a16="http://schemas.microsoft.com/office/drawing/2014/main" id="{39B64791-4395-4368-89D2-01FFBC433B19}"/>
              </a:ext>
            </a:extLst>
          </p:cNvPr>
          <p:cNvPicPr preferRelativeResize="0"/>
          <p:nvPr userDrawn="1"/>
        </p:nvPicPr>
        <p:blipFill>
          <a:blip r:embed="rId2">
            <a:alphaModFix amt="85000"/>
            <a:extLst>
              <a:ext uri="{28A0092B-C50C-407E-A947-70E740481C1C}">
                <a14:useLocalDpi xmlns:a14="http://schemas.microsoft.com/office/drawing/2010/main" val="0"/>
              </a:ext>
            </a:extLst>
          </a:blip>
          <a:srcRect l="26480" r="26480"/>
          <a:stretch/>
        </p:blipFill>
        <p:spPr>
          <a:xfrm>
            <a:off x="-641139" y="-23702"/>
            <a:ext cx="4505221" cy="6879621"/>
          </a:xfrm>
          <a:prstGeom prst="flowChartDelay">
            <a:avLst/>
          </a:prstGeom>
          <a:noFill/>
          <a:ln>
            <a:noFill/>
          </a:ln>
        </p:spPr>
      </p:pic>
      <p:cxnSp>
        <p:nvCxnSpPr>
          <p:cNvPr id="6" name="Google Shape;267;p48">
            <a:extLst>
              <a:ext uri="{FF2B5EF4-FFF2-40B4-BE49-F238E27FC236}">
                <a16:creationId xmlns:a16="http://schemas.microsoft.com/office/drawing/2014/main" id="{C00FB25C-7F5A-4FC0-89B1-67B314081DBD}"/>
              </a:ext>
            </a:extLst>
          </p:cNvPr>
          <p:cNvCxnSpPr>
            <a:cxnSpLocks/>
          </p:cNvCxnSpPr>
          <p:nvPr userDrawn="1"/>
        </p:nvCxnSpPr>
        <p:spPr>
          <a:xfrm>
            <a:off x="5330825" y="2403475"/>
            <a:ext cx="9525" cy="2024063"/>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1" name="Title 10">
            <a:extLst>
              <a:ext uri="{FF2B5EF4-FFF2-40B4-BE49-F238E27FC236}">
                <a16:creationId xmlns:a16="http://schemas.microsoft.com/office/drawing/2014/main" id="{D6210F3E-EDF5-455B-BC2B-C03D97125BB5}"/>
              </a:ext>
            </a:extLst>
          </p:cNvPr>
          <p:cNvSpPr>
            <a:spLocks noGrp="1"/>
          </p:cNvSpPr>
          <p:nvPr>
            <p:ph type="title"/>
          </p:nvPr>
        </p:nvSpPr>
        <p:spPr>
          <a:xfrm>
            <a:off x="5419948" y="2898596"/>
            <a:ext cx="2848696" cy="1442960"/>
          </a:xfrm>
        </p:spPr>
        <p:txBody>
          <a:bodyPr/>
          <a:lstStyle>
            <a:lvl1pPr>
              <a:defRPr sz="1800">
                <a:solidFill>
                  <a:schemeClr val="tx2"/>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C96871D5-15D1-4D55-B083-4AED532F993C}"/>
              </a:ext>
            </a:extLst>
          </p:cNvPr>
          <p:cNvSpPr>
            <a:spLocks noGrp="1"/>
          </p:cNvSpPr>
          <p:nvPr>
            <p:ph type="body" sz="quarter" idx="10"/>
          </p:nvPr>
        </p:nvSpPr>
        <p:spPr>
          <a:xfrm>
            <a:off x="5419948" y="3956086"/>
            <a:ext cx="2114550" cy="1268412"/>
          </a:xfrm>
        </p:spPr>
        <p:txBody>
          <a:bodyPr/>
          <a:lstStyle>
            <a:lvl1pPr marL="0" indent="0">
              <a:buNone/>
              <a:defRPr sz="1200">
                <a:latin typeface="Montserrat" panose="00000500000000000000" pitchFamily="2" charset="0"/>
              </a:defRPr>
            </a:lvl1pPr>
          </a:lstStyle>
          <a:p>
            <a:pPr lvl="0"/>
            <a:r>
              <a:rPr lang="en-US" smtClean="0"/>
              <a:t>Edit Master text styles</a:t>
            </a:r>
          </a:p>
        </p:txBody>
      </p:sp>
    </p:spTree>
    <p:extLst>
      <p:ext uri="{BB962C8B-B14F-4D97-AF65-F5344CB8AC3E}">
        <p14:creationId xmlns:p14="http://schemas.microsoft.com/office/powerpoint/2010/main" val="868664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194C20-42B7-4EB5-A3F9-8087AC22796B}"/>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cxnSp>
        <p:nvCxnSpPr>
          <p:cNvPr id="6" name="Google Shape;267;p48">
            <a:extLst>
              <a:ext uri="{FF2B5EF4-FFF2-40B4-BE49-F238E27FC236}">
                <a16:creationId xmlns:a16="http://schemas.microsoft.com/office/drawing/2014/main" id="{C00FB25C-7F5A-4FC0-89B1-67B314081DBD}"/>
              </a:ext>
            </a:extLst>
          </p:cNvPr>
          <p:cNvCxnSpPr>
            <a:cxnSpLocks/>
          </p:cNvCxnSpPr>
          <p:nvPr userDrawn="1"/>
        </p:nvCxnSpPr>
        <p:spPr>
          <a:xfrm>
            <a:off x="4545013" y="2416175"/>
            <a:ext cx="9525" cy="2025650"/>
          </a:xfrm>
          <a:prstGeom prst="straightConnector1">
            <a:avLst/>
          </a:prstGeom>
          <a:noFill/>
          <a:ln w="9525" cap="flat" cmpd="sng">
            <a:solidFill>
              <a:srgbClr val="5B9BD5"/>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1" name="Title 10">
            <a:extLst>
              <a:ext uri="{FF2B5EF4-FFF2-40B4-BE49-F238E27FC236}">
                <a16:creationId xmlns:a16="http://schemas.microsoft.com/office/drawing/2014/main" id="{D6210F3E-EDF5-455B-BC2B-C03D97125BB5}"/>
              </a:ext>
            </a:extLst>
          </p:cNvPr>
          <p:cNvSpPr>
            <a:spLocks noGrp="1"/>
          </p:cNvSpPr>
          <p:nvPr>
            <p:ph type="title"/>
          </p:nvPr>
        </p:nvSpPr>
        <p:spPr>
          <a:xfrm>
            <a:off x="5419948" y="2898596"/>
            <a:ext cx="2848696" cy="1442960"/>
          </a:xfrm>
        </p:spPr>
        <p:txBody>
          <a:bodyPr/>
          <a:lstStyle>
            <a:lvl1pPr>
              <a:defRPr sz="1800">
                <a:solidFill>
                  <a:schemeClr val="tx2"/>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C96871D5-15D1-4D55-B083-4AED532F993C}"/>
              </a:ext>
            </a:extLst>
          </p:cNvPr>
          <p:cNvSpPr>
            <a:spLocks noGrp="1"/>
          </p:cNvSpPr>
          <p:nvPr>
            <p:ph type="body" sz="quarter" idx="10"/>
          </p:nvPr>
        </p:nvSpPr>
        <p:spPr>
          <a:xfrm>
            <a:off x="5419948" y="3956086"/>
            <a:ext cx="2114550" cy="1268412"/>
          </a:xfrm>
        </p:spPr>
        <p:txBody>
          <a:bodyPr/>
          <a:lstStyle>
            <a:lvl1pPr marL="0" indent="0">
              <a:buNone/>
              <a:defRPr sz="1200">
                <a:latin typeface="Montserrat" panose="00000500000000000000" pitchFamily="2" charset="0"/>
              </a:defRPr>
            </a:lvl1pPr>
          </a:lstStyle>
          <a:p>
            <a:pPr lvl="0"/>
            <a:r>
              <a:rPr lang="en-US" smtClean="0"/>
              <a:t>Edit Master text styles</a:t>
            </a:r>
          </a:p>
        </p:txBody>
      </p:sp>
      <p:sp>
        <p:nvSpPr>
          <p:cNvPr id="3" name="Picture Placeholder 2">
            <a:extLst>
              <a:ext uri="{FF2B5EF4-FFF2-40B4-BE49-F238E27FC236}">
                <a16:creationId xmlns:a16="http://schemas.microsoft.com/office/drawing/2014/main" id="{F1B787E5-920C-45DA-BC5B-C117D8A26CF0}"/>
              </a:ext>
            </a:extLst>
          </p:cNvPr>
          <p:cNvSpPr>
            <a:spLocks noGrp="1"/>
          </p:cNvSpPr>
          <p:nvPr>
            <p:ph type="pic" sz="quarter" idx="11"/>
          </p:nvPr>
        </p:nvSpPr>
        <p:spPr>
          <a:xfrm>
            <a:off x="0" y="0"/>
            <a:ext cx="4544616" cy="6858000"/>
          </a:xfrm>
        </p:spPr>
        <p:txBody>
          <a:bodyPr/>
          <a:lstStyle/>
          <a:p>
            <a:pPr lvl="0"/>
            <a:endParaRPr lang="en-US" noProof="0"/>
          </a:p>
        </p:txBody>
      </p:sp>
    </p:spTree>
    <p:extLst>
      <p:ext uri="{BB962C8B-B14F-4D97-AF65-F5344CB8AC3E}">
        <p14:creationId xmlns:p14="http://schemas.microsoft.com/office/powerpoint/2010/main" val="664675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5B6EB3-C040-406E-A7FE-76DB80E70847}"/>
              </a:ext>
            </a:extLst>
          </p:cNvPr>
          <p:cNvSpPr/>
          <p:nvPr userDrawn="1"/>
        </p:nvSpPr>
        <p:spPr>
          <a:xfrm>
            <a:off x="996" y="0"/>
            <a:ext cx="9143005" cy="6860778"/>
          </a:xfrm>
          <a:prstGeom prst="rect">
            <a:avLst/>
          </a:prstGeom>
          <a:gradFill flip="none" rotWithShape="1">
            <a:gsLst>
              <a:gs pos="68000">
                <a:srgbClr val="00284E">
                  <a:alpha val="50000"/>
                </a:srgbClr>
              </a:gs>
              <a:gs pos="39000">
                <a:srgbClr val="001D3A">
                  <a:lumMod val="100000"/>
                </a:srgbClr>
              </a:gs>
              <a:gs pos="100000">
                <a:srgbClr val="003262">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latin typeface="Arial"/>
            </a:endParaRPr>
          </a:p>
        </p:txBody>
      </p:sp>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548175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8A67CBB2-6A31-48A2-A40B-B72EBABBF834}" type="datetimeFigureOut">
              <a:rPr lang="en-US"/>
              <a:pPr>
                <a:defRPr/>
              </a:pPr>
              <a:t>5/12/2025</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65F6C209-9853-43CB-8AD3-7C96FF810D4E}" type="slidenum">
              <a:rPr lang="en-US"/>
              <a:pPr>
                <a:defRPr/>
              </a:pPr>
              <a:t>‹#›</a:t>
            </a:fld>
            <a:endParaRPr lang="en-US"/>
          </a:p>
        </p:txBody>
      </p:sp>
    </p:spTree>
    <p:extLst>
      <p:ext uri="{BB962C8B-B14F-4D97-AF65-F5344CB8AC3E}">
        <p14:creationId xmlns:p14="http://schemas.microsoft.com/office/powerpoint/2010/main" val="4121591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B9D33D8C-16B7-4724-B91E-7073EF39EFE2}" type="datetimeFigureOut">
              <a:rPr lang="en-US"/>
              <a:pPr>
                <a:defRPr/>
              </a:pPr>
              <a:t>5/12/2025</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A49264F1-FA80-4ECD-888A-5CA822871DE2}" type="slidenum">
              <a:rPr lang="en-US"/>
              <a:pPr>
                <a:defRPr/>
              </a:pPr>
              <a:t>‹#›</a:t>
            </a:fld>
            <a:endParaRPr lang="en-US"/>
          </a:p>
        </p:txBody>
      </p:sp>
    </p:spTree>
    <p:extLst>
      <p:ext uri="{BB962C8B-B14F-4D97-AF65-F5344CB8AC3E}">
        <p14:creationId xmlns:p14="http://schemas.microsoft.com/office/powerpoint/2010/main" val="190200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F2165211-CBE6-442A-BF22-DC14DB5AE129}" type="datetimeFigureOut">
              <a:rPr lang="en-US"/>
              <a:pPr>
                <a:defRPr/>
              </a:pPr>
              <a:t>5/12/2025</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16D211FF-221D-44AE-BCBA-6216104D42D1}" type="slidenum">
              <a:rPr lang="en-US"/>
              <a:pPr>
                <a:defRPr/>
              </a:pPr>
              <a:t>‹#›</a:t>
            </a:fld>
            <a:endParaRPr lang="en-US"/>
          </a:p>
        </p:txBody>
      </p:sp>
    </p:spTree>
    <p:extLst>
      <p:ext uri="{BB962C8B-B14F-4D97-AF65-F5344CB8AC3E}">
        <p14:creationId xmlns:p14="http://schemas.microsoft.com/office/powerpoint/2010/main" val="296053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114F5B-AD5C-4B3A-B60A-8ABEDB20B2D8}" type="slidenum">
              <a:rPr lang="en-US"/>
              <a:pPr/>
              <a:t>‹#›</a:t>
            </a:fld>
            <a:endParaRPr lang="en-US"/>
          </a:p>
        </p:txBody>
      </p:sp>
    </p:spTree>
    <p:extLst>
      <p:ext uri="{BB962C8B-B14F-4D97-AF65-F5344CB8AC3E}">
        <p14:creationId xmlns:p14="http://schemas.microsoft.com/office/powerpoint/2010/main" val="128864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A94553-E678-48AF-A5B5-116210B90061}" type="slidenum">
              <a:rPr lang="en-US"/>
              <a:pPr/>
              <a:t>‹#›</a:t>
            </a:fld>
            <a:endParaRPr lang="en-US"/>
          </a:p>
        </p:txBody>
      </p:sp>
    </p:spTree>
    <p:extLst>
      <p:ext uri="{BB962C8B-B14F-4D97-AF65-F5344CB8AC3E}">
        <p14:creationId xmlns:p14="http://schemas.microsoft.com/office/powerpoint/2010/main" val="363950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15C160E-D879-494C-A5C5-72F49D3C0E5D}" type="slidenum">
              <a:rPr lang="en-US"/>
              <a:pPr/>
              <a:t>‹#›</a:t>
            </a:fld>
            <a:endParaRPr lang="en-US"/>
          </a:p>
        </p:txBody>
      </p:sp>
    </p:spTree>
    <p:extLst>
      <p:ext uri="{BB962C8B-B14F-4D97-AF65-F5344CB8AC3E}">
        <p14:creationId xmlns:p14="http://schemas.microsoft.com/office/powerpoint/2010/main" val="166310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0CA56F4-50D2-4B92-A10C-CD74A9A0B730}" type="slidenum">
              <a:rPr lang="en-US"/>
              <a:pPr/>
              <a:t>‹#›</a:t>
            </a:fld>
            <a:endParaRPr lang="en-US"/>
          </a:p>
        </p:txBody>
      </p:sp>
    </p:spTree>
    <p:extLst>
      <p:ext uri="{BB962C8B-B14F-4D97-AF65-F5344CB8AC3E}">
        <p14:creationId xmlns:p14="http://schemas.microsoft.com/office/powerpoint/2010/main" val="360531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6EECE1F-818F-43D2-AC23-53ECAC002DC2}" type="slidenum">
              <a:rPr lang="en-US"/>
              <a:pPr/>
              <a:t>‹#›</a:t>
            </a:fld>
            <a:endParaRPr lang="en-US"/>
          </a:p>
        </p:txBody>
      </p:sp>
    </p:spTree>
    <p:extLst>
      <p:ext uri="{BB962C8B-B14F-4D97-AF65-F5344CB8AC3E}">
        <p14:creationId xmlns:p14="http://schemas.microsoft.com/office/powerpoint/2010/main" val="1707134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397AF0-DBD4-43AD-8D18-64D16EDF4CF7}" type="slidenum">
              <a:rPr lang="en-US"/>
              <a:pPr/>
              <a:t>‹#›</a:t>
            </a:fld>
            <a:endParaRPr lang="en-US"/>
          </a:p>
        </p:txBody>
      </p:sp>
    </p:spTree>
    <p:extLst>
      <p:ext uri="{BB962C8B-B14F-4D97-AF65-F5344CB8AC3E}">
        <p14:creationId xmlns:p14="http://schemas.microsoft.com/office/powerpoint/2010/main" val="330609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541DAF-641D-4AFA-99FF-34FB91202DF0}" type="slidenum">
              <a:rPr lang="en-US"/>
              <a:pPr/>
              <a:t>‹#›</a:t>
            </a:fld>
            <a:endParaRPr lang="en-US"/>
          </a:p>
        </p:txBody>
      </p:sp>
    </p:spTree>
    <p:extLst>
      <p:ext uri="{BB962C8B-B14F-4D97-AF65-F5344CB8AC3E}">
        <p14:creationId xmlns:p14="http://schemas.microsoft.com/office/powerpoint/2010/main" val="18175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ctr">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r">
              <a:defRPr sz="1400">
                <a:solidFill>
                  <a:schemeClr val="tx1"/>
                </a:solidFill>
              </a:defRPr>
            </a:lvl1pPr>
          </a:lstStyle>
          <a:p>
            <a:fld id="{EAAE8E34-EF8C-4E21-BC1C-F5ECACAA2C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oogle Shape;1112;p59"/>
          <p:cNvGrpSpPr>
            <a:grpSpLocks/>
          </p:cNvGrpSpPr>
          <p:nvPr userDrawn="1"/>
        </p:nvGrpSpPr>
        <p:grpSpPr bwMode="auto">
          <a:xfrm>
            <a:off x="-198438" y="-392113"/>
            <a:ext cx="9342438" cy="7250113"/>
            <a:chOff x="-65850" y="131750"/>
            <a:chExt cx="7693950" cy="5266825"/>
          </a:xfrm>
        </p:grpSpPr>
        <p:sp>
          <p:nvSpPr>
            <p:cNvPr id="278" name="Google Shape;1113;p59">
              <a:extLst>
                <a:ext uri="{FF2B5EF4-FFF2-40B4-BE49-F238E27FC236}">
                  <a16:creationId xmlns:a16="http://schemas.microsoft.com/office/drawing/2014/main" id="{945F9DE7-4978-41CA-9749-00AB01FE5815}"/>
                </a:ext>
              </a:extLst>
            </p:cNvPr>
            <p:cNvSpPr/>
            <p:nvPr/>
          </p:nvSpPr>
          <p:spPr>
            <a:xfrm>
              <a:off x="155098" y="3830175"/>
              <a:ext cx="2663140" cy="1459996"/>
            </a:xfrm>
            <a:custGeom>
              <a:avLst/>
              <a:gdLst/>
              <a:ahLst/>
              <a:cxnLst/>
              <a:rect l="l" t="t" r="r" b="b"/>
              <a:pathLst>
                <a:path w="106508" h="58422" fill="none" extrusionOk="0">
                  <a:moveTo>
                    <a:pt x="1" y="122"/>
                  </a:moveTo>
                  <a:cubicBezTo>
                    <a:pt x="1034" y="1"/>
                    <a:pt x="3101" y="609"/>
                    <a:pt x="3466" y="1551"/>
                  </a:cubicBezTo>
                  <a:cubicBezTo>
                    <a:pt x="5928" y="1733"/>
                    <a:pt x="8420" y="3983"/>
                    <a:pt x="10609" y="5077"/>
                  </a:cubicBezTo>
                  <a:cubicBezTo>
                    <a:pt x="12038" y="5867"/>
                    <a:pt x="13557" y="6414"/>
                    <a:pt x="15168" y="6779"/>
                  </a:cubicBezTo>
                  <a:cubicBezTo>
                    <a:pt x="16749" y="7144"/>
                    <a:pt x="17874" y="7357"/>
                    <a:pt x="18998" y="8481"/>
                  </a:cubicBezTo>
                  <a:cubicBezTo>
                    <a:pt x="19940" y="9393"/>
                    <a:pt x="20153" y="11278"/>
                    <a:pt x="21612" y="10882"/>
                  </a:cubicBezTo>
                  <a:cubicBezTo>
                    <a:pt x="21886" y="10791"/>
                    <a:pt x="22190" y="9819"/>
                    <a:pt x="22798" y="9727"/>
                  </a:cubicBezTo>
                  <a:cubicBezTo>
                    <a:pt x="23770" y="9575"/>
                    <a:pt x="24165" y="10244"/>
                    <a:pt x="24500" y="11065"/>
                  </a:cubicBezTo>
                  <a:cubicBezTo>
                    <a:pt x="25047" y="12311"/>
                    <a:pt x="24257" y="14591"/>
                    <a:pt x="26172" y="14955"/>
                  </a:cubicBezTo>
                  <a:cubicBezTo>
                    <a:pt x="27995" y="15290"/>
                    <a:pt x="28968" y="13345"/>
                    <a:pt x="29667" y="15715"/>
                  </a:cubicBezTo>
                  <a:cubicBezTo>
                    <a:pt x="29849" y="16323"/>
                    <a:pt x="29637" y="16992"/>
                    <a:pt x="29819" y="17569"/>
                  </a:cubicBezTo>
                  <a:cubicBezTo>
                    <a:pt x="30093" y="18664"/>
                    <a:pt x="31065" y="19302"/>
                    <a:pt x="31947" y="20092"/>
                  </a:cubicBezTo>
                  <a:cubicBezTo>
                    <a:pt x="33770" y="21734"/>
                    <a:pt x="35564" y="23709"/>
                    <a:pt x="37631" y="25047"/>
                  </a:cubicBezTo>
                  <a:cubicBezTo>
                    <a:pt x="38907" y="25867"/>
                    <a:pt x="40610" y="26658"/>
                    <a:pt x="42221" y="26506"/>
                  </a:cubicBezTo>
                  <a:cubicBezTo>
                    <a:pt x="43831" y="26384"/>
                    <a:pt x="44439" y="24591"/>
                    <a:pt x="46142" y="24743"/>
                  </a:cubicBezTo>
                  <a:cubicBezTo>
                    <a:pt x="48573" y="24956"/>
                    <a:pt x="51035" y="27691"/>
                    <a:pt x="53072" y="28877"/>
                  </a:cubicBezTo>
                  <a:cubicBezTo>
                    <a:pt x="55686" y="30396"/>
                    <a:pt x="57631" y="32463"/>
                    <a:pt x="60367" y="33710"/>
                  </a:cubicBezTo>
                  <a:cubicBezTo>
                    <a:pt x="64166" y="35412"/>
                    <a:pt x="68087" y="36202"/>
                    <a:pt x="71917" y="38086"/>
                  </a:cubicBezTo>
                  <a:cubicBezTo>
                    <a:pt x="74045" y="39090"/>
                    <a:pt x="76021" y="40457"/>
                    <a:pt x="77662" y="42160"/>
                  </a:cubicBezTo>
                  <a:cubicBezTo>
                    <a:pt x="79850" y="44378"/>
                    <a:pt x="82799" y="45655"/>
                    <a:pt x="85048" y="47722"/>
                  </a:cubicBezTo>
                  <a:cubicBezTo>
                    <a:pt x="87571" y="50123"/>
                    <a:pt x="90307" y="53254"/>
                    <a:pt x="93954" y="52889"/>
                  </a:cubicBezTo>
                  <a:cubicBezTo>
                    <a:pt x="95231" y="52768"/>
                    <a:pt x="96842" y="52372"/>
                    <a:pt x="98057" y="53041"/>
                  </a:cubicBezTo>
                  <a:cubicBezTo>
                    <a:pt x="99273" y="53679"/>
                    <a:pt x="99668" y="55260"/>
                    <a:pt x="100550" y="56233"/>
                  </a:cubicBezTo>
                  <a:cubicBezTo>
                    <a:pt x="102313" y="58178"/>
                    <a:pt x="103985" y="58421"/>
                    <a:pt x="106507" y="58421"/>
                  </a:cubicBezTo>
                </a:path>
              </a:pathLst>
            </a:custGeom>
            <a:solidFill>
              <a:schemeClr val="dk1"/>
            </a:solidFill>
            <a:ln w="47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79" name="Google Shape;1114;p59">
              <a:extLst>
                <a:ext uri="{FF2B5EF4-FFF2-40B4-BE49-F238E27FC236}">
                  <a16:creationId xmlns:a16="http://schemas.microsoft.com/office/drawing/2014/main" id="{5E7C991C-7027-4040-BA2D-83B3FF9F323A}"/>
                </a:ext>
              </a:extLst>
            </p:cNvPr>
            <p:cNvSpPr/>
            <p:nvPr/>
          </p:nvSpPr>
          <p:spPr>
            <a:xfrm>
              <a:off x="166865" y="3931660"/>
              <a:ext cx="2446113" cy="1404640"/>
            </a:xfrm>
            <a:custGeom>
              <a:avLst/>
              <a:gdLst/>
              <a:ahLst/>
              <a:cxnLst/>
              <a:rect l="l" t="t" r="r" b="b"/>
              <a:pathLst>
                <a:path w="97814" h="56202" fill="none" extrusionOk="0">
                  <a:moveTo>
                    <a:pt x="0" y="0"/>
                  </a:moveTo>
                  <a:cubicBezTo>
                    <a:pt x="5259" y="1976"/>
                    <a:pt x="9727" y="5563"/>
                    <a:pt x="12797" y="10274"/>
                  </a:cubicBezTo>
                  <a:cubicBezTo>
                    <a:pt x="13557" y="11460"/>
                    <a:pt x="14256" y="12736"/>
                    <a:pt x="15228" y="13800"/>
                  </a:cubicBezTo>
                  <a:cubicBezTo>
                    <a:pt x="19089" y="17934"/>
                    <a:pt x="26232" y="17356"/>
                    <a:pt x="30183" y="21429"/>
                  </a:cubicBezTo>
                  <a:cubicBezTo>
                    <a:pt x="30821" y="22068"/>
                    <a:pt x="31338" y="22797"/>
                    <a:pt x="32098" y="23283"/>
                  </a:cubicBezTo>
                  <a:cubicBezTo>
                    <a:pt x="33618" y="24256"/>
                    <a:pt x="35533" y="23922"/>
                    <a:pt x="37326" y="23922"/>
                  </a:cubicBezTo>
                  <a:cubicBezTo>
                    <a:pt x="41369" y="23922"/>
                    <a:pt x="45138" y="25806"/>
                    <a:pt x="48725" y="27630"/>
                  </a:cubicBezTo>
                  <a:lnTo>
                    <a:pt x="58299" y="32524"/>
                  </a:lnTo>
                  <a:cubicBezTo>
                    <a:pt x="64378" y="35624"/>
                    <a:pt x="70518" y="38785"/>
                    <a:pt x="75473" y="43436"/>
                  </a:cubicBezTo>
                  <a:cubicBezTo>
                    <a:pt x="76476" y="44348"/>
                    <a:pt x="77388" y="45320"/>
                    <a:pt x="78421" y="46202"/>
                  </a:cubicBezTo>
                  <a:cubicBezTo>
                    <a:pt x="81066" y="48481"/>
                    <a:pt x="84257" y="50032"/>
                    <a:pt x="87388" y="51582"/>
                  </a:cubicBezTo>
                  <a:cubicBezTo>
                    <a:pt x="90823" y="53254"/>
                    <a:pt x="94227" y="54925"/>
                    <a:pt x="97814" y="56202"/>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0" name="Google Shape;1115;p59">
              <a:extLst>
                <a:ext uri="{FF2B5EF4-FFF2-40B4-BE49-F238E27FC236}">
                  <a16:creationId xmlns:a16="http://schemas.microsoft.com/office/drawing/2014/main" id="{590A5D95-7AC0-45B6-A0EA-D9079F422851}"/>
                </a:ext>
              </a:extLst>
            </p:cNvPr>
            <p:cNvSpPr/>
            <p:nvPr/>
          </p:nvSpPr>
          <p:spPr>
            <a:xfrm>
              <a:off x="153791" y="4579778"/>
              <a:ext cx="1524409" cy="438229"/>
            </a:xfrm>
            <a:custGeom>
              <a:avLst/>
              <a:gdLst/>
              <a:ahLst/>
              <a:cxnLst/>
              <a:rect l="l" t="t" r="r" b="b"/>
              <a:pathLst>
                <a:path w="60974" h="17540" fill="none" extrusionOk="0">
                  <a:moveTo>
                    <a:pt x="60974" y="7539"/>
                  </a:moveTo>
                  <a:cubicBezTo>
                    <a:pt x="60548" y="8025"/>
                    <a:pt x="59393" y="8086"/>
                    <a:pt x="58755" y="8025"/>
                  </a:cubicBezTo>
                  <a:cubicBezTo>
                    <a:pt x="58117" y="7934"/>
                    <a:pt x="57630" y="7265"/>
                    <a:pt x="56962" y="7265"/>
                  </a:cubicBezTo>
                  <a:cubicBezTo>
                    <a:pt x="55837" y="7265"/>
                    <a:pt x="55199" y="9241"/>
                    <a:pt x="54074" y="9484"/>
                  </a:cubicBezTo>
                  <a:cubicBezTo>
                    <a:pt x="51855" y="9940"/>
                    <a:pt x="51430" y="8724"/>
                    <a:pt x="51703" y="6809"/>
                  </a:cubicBezTo>
                  <a:cubicBezTo>
                    <a:pt x="51825" y="5989"/>
                    <a:pt x="51946" y="5290"/>
                    <a:pt x="50943" y="4925"/>
                  </a:cubicBezTo>
                  <a:cubicBezTo>
                    <a:pt x="50092" y="4651"/>
                    <a:pt x="48420" y="4651"/>
                    <a:pt x="47509" y="4773"/>
                  </a:cubicBezTo>
                  <a:cubicBezTo>
                    <a:pt x="46536" y="4864"/>
                    <a:pt x="45624" y="5168"/>
                    <a:pt x="44834" y="4530"/>
                  </a:cubicBezTo>
                  <a:cubicBezTo>
                    <a:pt x="44195" y="4013"/>
                    <a:pt x="43891" y="3101"/>
                    <a:pt x="43101" y="2706"/>
                  </a:cubicBezTo>
                  <a:cubicBezTo>
                    <a:pt x="42129" y="2220"/>
                    <a:pt x="40670" y="2493"/>
                    <a:pt x="39606" y="2493"/>
                  </a:cubicBezTo>
                  <a:cubicBezTo>
                    <a:pt x="38177" y="2493"/>
                    <a:pt x="37083" y="2402"/>
                    <a:pt x="35867" y="1673"/>
                  </a:cubicBezTo>
                  <a:cubicBezTo>
                    <a:pt x="33375" y="183"/>
                    <a:pt x="31308" y="1"/>
                    <a:pt x="29302" y="2068"/>
                  </a:cubicBezTo>
                  <a:cubicBezTo>
                    <a:pt x="27235" y="4135"/>
                    <a:pt x="24773" y="5776"/>
                    <a:pt x="22067" y="6870"/>
                  </a:cubicBezTo>
                  <a:cubicBezTo>
                    <a:pt x="20183" y="7691"/>
                    <a:pt x="18177" y="8025"/>
                    <a:pt x="16292" y="9028"/>
                  </a:cubicBezTo>
                  <a:cubicBezTo>
                    <a:pt x="14012" y="10214"/>
                    <a:pt x="11976" y="11551"/>
                    <a:pt x="9818" y="12919"/>
                  </a:cubicBezTo>
                  <a:cubicBezTo>
                    <a:pt x="8602" y="13709"/>
                    <a:pt x="7234" y="14226"/>
                    <a:pt x="5958" y="14773"/>
                  </a:cubicBezTo>
                  <a:cubicBezTo>
                    <a:pt x="5107" y="15168"/>
                    <a:pt x="3860" y="15442"/>
                    <a:pt x="3252" y="16080"/>
                  </a:cubicBezTo>
                  <a:cubicBezTo>
                    <a:pt x="2371" y="16962"/>
                    <a:pt x="1034" y="16840"/>
                    <a:pt x="0" y="17539"/>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1" name="Google Shape;1116;p59">
              <a:extLst>
                <a:ext uri="{FF2B5EF4-FFF2-40B4-BE49-F238E27FC236}">
                  <a16:creationId xmlns:a16="http://schemas.microsoft.com/office/drawing/2014/main" id="{5C770832-F629-466D-B2A0-1F073587F291}"/>
                </a:ext>
              </a:extLst>
            </p:cNvPr>
            <p:cNvSpPr/>
            <p:nvPr/>
          </p:nvSpPr>
          <p:spPr>
            <a:xfrm>
              <a:off x="100188" y="4365276"/>
              <a:ext cx="742594" cy="305608"/>
            </a:xfrm>
            <a:custGeom>
              <a:avLst/>
              <a:gdLst/>
              <a:ahLst/>
              <a:cxnLst/>
              <a:rect l="l" t="t" r="r" b="b"/>
              <a:pathLst>
                <a:path w="29697" h="12250" fill="none" extrusionOk="0">
                  <a:moveTo>
                    <a:pt x="29697" y="12250"/>
                  </a:moveTo>
                  <a:cubicBezTo>
                    <a:pt x="29059" y="10335"/>
                    <a:pt x="27600" y="8754"/>
                    <a:pt x="25928" y="7599"/>
                  </a:cubicBezTo>
                  <a:cubicBezTo>
                    <a:pt x="24226" y="6475"/>
                    <a:pt x="22311" y="5715"/>
                    <a:pt x="20426" y="4985"/>
                  </a:cubicBezTo>
                  <a:cubicBezTo>
                    <a:pt x="13830" y="2523"/>
                    <a:pt x="7022" y="335"/>
                    <a:pt x="0" y="0"/>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2" name="Google Shape;1117;p59">
              <a:extLst>
                <a:ext uri="{FF2B5EF4-FFF2-40B4-BE49-F238E27FC236}">
                  <a16:creationId xmlns:a16="http://schemas.microsoft.com/office/drawing/2014/main" id="{98D5547B-4018-434B-8EAF-10837875D06C}"/>
                </a:ext>
              </a:extLst>
            </p:cNvPr>
            <p:cNvSpPr/>
            <p:nvPr/>
          </p:nvSpPr>
          <p:spPr>
            <a:xfrm>
              <a:off x="57044" y="4481753"/>
              <a:ext cx="554331" cy="302148"/>
            </a:xfrm>
            <a:custGeom>
              <a:avLst/>
              <a:gdLst/>
              <a:ahLst/>
              <a:cxnLst/>
              <a:rect l="l" t="t" r="r" b="b"/>
              <a:pathLst>
                <a:path w="22160" h="12099" fill="none" extrusionOk="0">
                  <a:moveTo>
                    <a:pt x="22159" y="12098"/>
                  </a:moveTo>
                  <a:cubicBezTo>
                    <a:pt x="18177" y="10427"/>
                    <a:pt x="15229" y="7083"/>
                    <a:pt x="12129" y="4104"/>
                  </a:cubicBezTo>
                  <a:cubicBezTo>
                    <a:pt x="11551" y="3496"/>
                    <a:pt x="10913" y="2980"/>
                    <a:pt x="10275" y="2493"/>
                  </a:cubicBezTo>
                  <a:cubicBezTo>
                    <a:pt x="7265" y="335"/>
                    <a:pt x="3344" y="1"/>
                    <a:pt x="1" y="1581"/>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3" name="Google Shape;1118;p59">
              <a:extLst>
                <a:ext uri="{FF2B5EF4-FFF2-40B4-BE49-F238E27FC236}">
                  <a16:creationId xmlns:a16="http://schemas.microsoft.com/office/drawing/2014/main" id="{AE68453C-C36A-4CA2-9C57-EB20F13A211A}"/>
                </a:ext>
              </a:extLst>
            </p:cNvPr>
            <p:cNvSpPr/>
            <p:nvPr/>
          </p:nvSpPr>
          <p:spPr>
            <a:xfrm>
              <a:off x="165557" y="4773522"/>
              <a:ext cx="994919" cy="566239"/>
            </a:xfrm>
            <a:custGeom>
              <a:avLst/>
              <a:gdLst/>
              <a:ahLst/>
              <a:cxnLst/>
              <a:rect l="l" t="t" r="r" b="b"/>
              <a:pathLst>
                <a:path w="39758" h="22615" fill="none" extrusionOk="0">
                  <a:moveTo>
                    <a:pt x="0" y="0"/>
                  </a:moveTo>
                  <a:cubicBezTo>
                    <a:pt x="4529" y="2067"/>
                    <a:pt x="9180" y="4164"/>
                    <a:pt x="14134" y="4559"/>
                  </a:cubicBezTo>
                  <a:cubicBezTo>
                    <a:pt x="14742" y="4559"/>
                    <a:pt x="15320" y="4651"/>
                    <a:pt x="15928" y="4803"/>
                  </a:cubicBezTo>
                  <a:cubicBezTo>
                    <a:pt x="17751" y="5502"/>
                    <a:pt x="18299" y="7781"/>
                    <a:pt x="19332" y="9453"/>
                  </a:cubicBezTo>
                  <a:cubicBezTo>
                    <a:pt x="20426" y="11216"/>
                    <a:pt x="22189" y="12432"/>
                    <a:pt x="23922" y="13526"/>
                  </a:cubicBezTo>
                  <a:cubicBezTo>
                    <a:pt x="29028" y="16839"/>
                    <a:pt x="34317" y="19879"/>
                    <a:pt x="39758" y="22614"/>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4" name="Google Shape;1119;p59">
              <a:extLst>
                <a:ext uri="{FF2B5EF4-FFF2-40B4-BE49-F238E27FC236}">
                  <a16:creationId xmlns:a16="http://schemas.microsoft.com/office/drawing/2014/main" id="{ED98BDD3-BBF8-44D1-8A9A-0B58D6348FE1}"/>
                </a:ext>
              </a:extLst>
            </p:cNvPr>
            <p:cNvSpPr/>
            <p:nvPr/>
          </p:nvSpPr>
          <p:spPr>
            <a:xfrm>
              <a:off x="608761" y="4778135"/>
              <a:ext cx="984459" cy="543174"/>
            </a:xfrm>
            <a:custGeom>
              <a:avLst/>
              <a:gdLst/>
              <a:ahLst/>
              <a:cxnLst/>
              <a:rect l="l" t="t" r="r" b="b"/>
              <a:pathLst>
                <a:path w="39393" h="21733" fill="none" extrusionOk="0">
                  <a:moveTo>
                    <a:pt x="0" y="0"/>
                  </a:moveTo>
                  <a:cubicBezTo>
                    <a:pt x="10000" y="5289"/>
                    <a:pt x="19879" y="10851"/>
                    <a:pt x="29636" y="16627"/>
                  </a:cubicBezTo>
                  <a:cubicBezTo>
                    <a:pt x="30548" y="17204"/>
                    <a:pt x="31490" y="17721"/>
                    <a:pt x="32493" y="18177"/>
                  </a:cubicBezTo>
                  <a:cubicBezTo>
                    <a:pt x="33557" y="18633"/>
                    <a:pt x="34712" y="18937"/>
                    <a:pt x="35654" y="19575"/>
                  </a:cubicBezTo>
                  <a:cubicBezTo>
                    <a:pt x="36900" y="20365"/>
                    <a:pt x="37934" y="21733"/>
                    <a:pt x="39393" y="21733"/>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5" name="Google Shape;1120;p59">
              <a:extLst>
                <a:ext uri="{FF2B5EF4-FFF2-40B4-BE49-F238E27FC236}">
                  <a16:creationId xmlns:a16="http://schemas.microsoft.com/office/drawing/2014/main" id="{375EDEC8-08BB-43E0-8EB4-CD7C60008073}"/>
                </a:ext>
              </a:extLst>
            </p:cNvPr>
            <p:cNvSpPr/>
            <p:nvPr/>
          </p:nvSpPr>
          <p:spPr>
            <a:xfrm>
              <a:off x="899000" y="5027233"/>
              <a:ext cx="166037" cy="167219"/>
            </a:xfrm>
            <a:custGeom>
              <a:avLst/>
              <a:gdLst/>
              <a:ahLst/>
              <a:cxnLst/>
              <a:rect l="l" t="t" r="r" b="b"/>
              <a:pathLst>
                <a:path w="6627" h="6657" fill="none" extrusionOk="0">
                  <a:moveTo>
                    <a:pt x="6627" y="0"/>
                  </a:moveTo>
                  <a:lnTo>
                    <a:pt x="0" y="6657"/>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6" name="Google Shape;1121;p59">
              <a:extLst>
                <a:ext uri="{FF2B5EF4-FFF2-40B4-BE49-F238E27FC236}">
                  <a16:creationId xmlns:a16="http://schemas.microsoft.com/office/drawing/2014/main" id="{E4DD5E6E-919F-4176-87FB-9D8132C1DED6}"/>
                </a:ext>
              </a:extLst>
            </p:cNvPr>
            <p:cNvSpPr/>
            <p:nvPr/>
          </p:nvSpPr>
          <p:spPr>
            <a:xfrm>
              <a:off x="1604986" y="4967265"/>
              <a:ext cx="390907" cy="389793"/>
            </a:xfrm>
            <a:custGeom>
              <a:avLst/>
              <a:gdLst/>
              <a:ahLst/>
              <a:cxnLst/>
              <a:rect l="l" t="t" r="r" b="b"/>
              <a:pathLst>
                <a:path w="15655" h="15624" fill="none" extrusionOk="0">
                  <a:moveTo>
                    <a:pt x="15654" y="1"/>
                  </a:moveTo>
                  <a:lnTo>
                    <a:pt x="0" y="15624"/>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7" name="Google Shape;1122;p59">
              <a:extLst>
                <a:ext uri="{FF2B5EF4-FFF2-40B4-BE49-F238E27FC236}">
                  <a16:creationId xmlns:a16="http://schemas.microsoft.com/office/drawing/2014/main" id="{C8EF7B8F-A1A9-4068-ADE6-82CA0327C578}"/>
                </a:ext>
              </a:extLst>
            </p:cNvPr>
            <p:cNvSpPr/>
            <p:nvPr/>
          </p:nvSpPr>
          <p:spPr>
            <a:xfrm>
              <a:off x="1859926" y="5096427"/>
              <a:ext cx="389600" cy="268704"/>
            </a:xfrm>
            <a:custGeom>
              <a:avLst/>
              <a:gdLst/>
              <a:ahLst/>
              <a:cxnLst/>
              <a:rect l="l" t="t" r="r" b="b"/>
              <a:pathLst>
                <a:path w="15594" h="10730" fill="none" extrusionOk="0">
                  <a:moveTo>
                    <a:pt x="0" y="122"/>
                  </a:moveTo>
                  <a:cubicBezTo>
                    <a:pt x="1551" y="0"/>
                    <a:pt x="2949" y="1034"/>
                    <a:pt x="4165" y="2006"/>
                  </a:cubicBezTo>
                  <a:cubicBezTo>
                    <a:pt x="5259" y="2827"/>
                    <a:pt x="6292" y="3739"/>
                    <a:pt x="7265" y="4742"/>
                  </a:cubicBezTo>
                  <a:cubicBezTo>
                    <a:pt x="8724" y="6353"/>
                    <a:pt x="9849" y="8359"/>
                    <a:pt x="11672" y="9575"/>
                  </a:cubicBezTo>
                  <a:cubicBezTo>
                    <a:pt x="12827" y="10335"/>
                    <a:pt x="14226" y="10730"/>
                    <a:pt x="15593" y="10669"/>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8" name="Google Shape;1123;p59">
              <a:extLst>
                <a:ext uri="{FF2B5EF4-FFF2-40B4-BE49-F238E27FC236}">
                  <a16:creationId xmlns:a16="http://schemas.microsoft.com/office/drawing/2014/main" id="{4DD82C4C-6E69-40E5-B977-86483350F9C2}"/>
                </a:ext>
              </a:extLst>
            </p:cNvPr>
            <p:cNvSpPr/>
            <p:nvPr/>
          </p:nvSpPr>
          <p:spPr>
            <a:xfrm>
              <a:off x="-65850" y="1958475"/>
              <a:ext cx="6386567" cy="3440100"/>
            </a:xfrm>
            <a:custGeom>
              <a:avLst/>
              <a:gdLst/>
              <a:ahLst/>
              <a:cxnLst/>
              <a:rect l="l" t="t" r="r" b="b"/>
              <a:pathLst>
                <a:path w="255447" h="137602" fill="none" extrusionOk="0">
                  <a:moveTo>
                    <a:pt x="6080" y="50700"/>
                  </a:moveTo>
                  <a:lnTo>
                    <a:pt x="42372" y="68482"/>
                  </a:lnTo>
                  <a:cubicBezTo>
                    <a:pt x="46385" y="70457"/>
                    <a:pt x="50397" y="72433"/>
                    <a:pt x="54075" y="74956"/>
                  </a:cubicBezTo>
                  <a:cubicBezTo>
                    <a:pt x="59516" y="78664"/>
                    <a:pt x="64166" y="83558"/>
                    <a:pt x="69880" y="86901"/>
                  </a:cubicBezTo>
                  <a:cubicBezTo>
                    <a:pt x="79516" y="92525"/>
                    <a:pt x="91553" y="93467"/>
                    <a:pt x="100459" y="100124"/>
                  </a:cubicBezTo>
                  <a:cubicBezTo>
                    <a:pt x="102404" y="101583"/>
                    <a:pt x="104228" y="103345"/>
                    <a:pt x="106477" y="104257"/>
                  </a:cubicBezTo>
                  <a:cubicBezTo>
                    <a:pt x="108574" y="105139"/>
                    <a:pt x="110884" y="105230"/>
                    <a:pt x="113103" y="105686"/>
                  </a:cubicBezTo>
                  <a:cubicBezTo>
                    <a:pt x="122252" y="107540"/>
                    <a:pt x="129061" y="115017"/>
                    <a:pt x="137237" y="119577"/>
                  </a:cubicBezTo>
                  <a:cubicBezTo>
                    <a:pt x="149517" y="126416"/>
                    <a:pt x="164259" y="126416"/>
                    <a:pt x="178302" y="127358"/>
                  </a:cubicBezTo>
                  <a:cubicBezTo>
                    <a:pt x="199397" y="128756"/>
                    <a:pt x="220218" y="132708"/>
                    <a:pt x="241039" y="136477"/>
                  </a:cubicBezTo>
                  <a:cubicBezTo>
                    <a:pt x="245020" y="137176"/>
                    <a:pt x="249823" y="137601"/>
                    <a:pt x="252437" y="134501"/>
                  </a:cubicBezTo>
                  <a:cubicBezTo>
                    <a:pt x="255446" y="130945"/>
                    <a:pt x="253167" y="125321"/>
                    <a:pt x="249671" y="122252"/>
                  </a:cubicBezTo>
                  <a:cubicBezTo>
                    <a:pt x="246176" y="119182"/>
                    <a:pt x="241647" y="117327"/>
                    <a:pt x="238698" y="113710"/>
                  </a:cubicBezTo>
                  <a:cubicBezTo>
                    <a:pt x="234504" y="108604"/>
                    <a:pt x="234534" y="101339"/>
                    <a:pt x="234260" y="94713"/>
                  </a:cubicBezTo>
                  <a:cubicBezTo>
                    <a:pt x="233987" y="88117"/>
                    <a:pt x="232680" y="80579"/>
                    <a:pt x="227087" y="76993"/>
                  </a:cubicBezTo>
                  <a:cubicBezTo>
                    <a:pt x="220096" y="72464"/>
                    <a:pt x="209944" y="76506"/>
                    <a:pt x="202922" y="72008"/>
                  </a:cubicBezTo>
                  <a:cubicBezTo>
                    <a:pt x="201463" y="71065"/>
                    <a:pt x="200187" y="69789"/>
                    <a:pt x="198606" y="69090"/>
                  </a:cubicBezTo>
                  <a:cubicBezTo>
                    <a:pt x="195354" y="67691"/>
                    <a:pt x="191676" y="69029"/>
                    <a:pt x="188272" y="69910"/>
                  </a:cubicBezTo>
                  <a:cubicBezTo>
                    <a:pt x="179548" y="72190"/>
                    <a:pt x="170308" y="71400"/>
                    <a:pt x="162071" y="67752"/>
                  </a:cubicBezTo>
                  <a:cubicBezTo>
                    <a:pt x="157359" y="65625"/>
                    <a:pt x="153104" y="62615"/>
                    <a:pt x="148879" y="59606"/>
                  </a:cubicBezTo>
                  <a:lnTo>
                    <a:pt x="105535" y="28755"/>
                  </a:lnTo>
                  <a:cubicBezTo>
                    <a:pt x="101340" y="25776"/>
                    <a:pt x="96537" y="22676"/>
                    <a:pt x="91522" y="23709"/>
                  </a:cubicBezTo>
                  <a:cubicBezTo>
                    <a:pt x="89759" y="24104"/>
                    <a:pt x="88057" y="24986"/>
                    <a:pt x="86264" y="24803"/>
                  </a:cubicBezTo>
                  <a:cubicBezTo>
                    <a:pt x="84866" y="24651"/>
                    <a:pt x="83650" y="23891"/>
                    <a:pt x="82464" y="23162"/>
                  </a:cubicBezTo>
                  <a:cubicBezTo>
                    <a:pt x="74865" y="18390"/>
                    <a:pt x="67084" y="13435"/>
                    <a:pt x="60883" y="7113"/>
                  </a:cubicBezTo>
                  <a:cubicBezTo>
                    <a:pt x="55442" y="1581"/>
                    <a:pt x="47114" y="1"/>
                    <a:pt x="40032" y="3131"/>
                  </a:cubicBezTo>
                  <a:cubicBezTo>
                    <a:pt x="38816" y="3678"/>
                    <a:pt x="37570" y="4195"/>
                    <a:pt x="36354" y="4712"/>
                  </a:cubicBezTo>
                  <a:cubicBezTo>
                    <a:pt x="24834" y="9332"/>
                    <a:pt x="12250" y="10700"/>
                    <a:pt x="1" y="8724"/>
                  </a:cubicBezTo>
                </a:path>
              </a:pathLst>
            </a:custGeom>
            <a:solidFill>
              <a:schemeClr val="dk1"/>
            </a:solidFill>
            <a:ln w="47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89" name="Google Shape;1124;p59">
              <a:extLst>
                <a:ext uri="{FF2B5EF4-FFF2-40B4-BE49-F238E27FC236}">
                  <a16:creationId xmlns:a16="http://schemas.microsoft.com/office/drawing/2014/main" id="{286E4742-6F90-474E-8450-E001305B1AFA}"/>
                </a:ext>
              </a:extLst>
            </p:cNvPr>
            <p:cNvSpPr/>
            <p:nvPr/>
          </p:nvSpPr>
          <p:spPr>
            <a:xfrm>
              <a:off x="3780472" y="250534"/>
              <a:ext cx="1252473" cy="3298252"/>
            </a:xfrm>
            <a:custGeom>
              <a:avLst/>
              <a:gdLst/>
              <a:ahLst/>
              <a:cxnLst/>
              <a:rect l="l" t="t" r="r" b="b"/>
              <a:pathLst>
                <a:path w="50093" h="131918" fill="none" extrusionOk="0">
                  <a:moveTo>
                    <a:pt x="0" y="131917"/>
                  </a:moveTo>
                  <a:lnTo>
                    <a:pt x="7235" y="124987"/>
                  </a:lnTo>
                  <a:cubicBezTo>
                    <a:pt x="10183" y="122130"/>
                    <a:pt x="13253" y="119151"/>
                    <a:pt x="14682" y="115291"/>
                  </a:cubicBezTo>
                  <a:cubicBezTo>
                    <a:pt x="17569" y="107479"/>
                    <a:pt x="13253" y="97692"/>
                    <a:pt x="18055" y="90913"/>
                  </a:cubicBezTo>
                  <a:cubicBezTo>
                    <a:pt x="19150" y="89394"/>
                    <a:pt x="20639" y="88147"/>
                    <a:pt x="21612" y="86536"/>
                  </a:cubicBezTo>
                  <a:cubicBezTo>
                    <a:pt x="24803" y="81308"/>
                    <a:pt x="21673" y="73953"/>
                    <a:pt x="24864" y="68725"/>
                  </a:cubicBezTo>
                  <a:cubicBezTo>
                    <a:pt x="25958" y="66871"/>
                    <a:pt x="27782" y="65472"/>
                    <a:pt x="28451" y="63405"/>
                  </a:cubicBezTo>
                  <a:cubicBezTo>
                    <a:pt x="28937" y="61946"/>
                    <a:pt x="28755" y="60336"/>
                    <a:pt x="29028" y="58785"/>
                  </a:cubicBezTo>
                  <a:cubicBezTo>
                    <a:pt x="29423" y="56475"/>
                    <a:pt x="30882" y="54500"/>
                    <a:pt x="32311" y="52615"/>
                  </a:cubicBezTo>
                  <a:cubicBezTo>
                    <a:pt x="35837" y="47873"/>
                    <a:pt x="39393" y="43132"/>
                    <a:pt x="42950" y="38390"/>
                  </a:cubicBezTo>
                  <a:cubicBezTo>
                    <a:pt x="44712" y="36019"/>
                    <a:pt x="46475" y="33648"/>
                    <a:pt x="47630" y="30943"/>
                  </a:cubicBezTo>
                  <a:cubicBezTo>
                    <a:pt x="49241" y="27113"/>
                    <a:pt x="49485" y="22858"/>
                    <a:pt x="49697" y="18724"/>
                  </a:cubicBezTo>
                  <a:cubicBezTo>
                    <a:pt x="49910" y="15076"/>
                    <a:pt x="50092" y="11307"/>
                    <a:pt x="49059" y="7812"/>
                  </a:cubicBezTo>
                  <a:cubicBezTo>
                    <a:pt x="47995" y="4286"/>
                    <a:pt x="45503" y="1003"/>
                    <a:pt x="41977" y="0"/>
                  </a:cubicBezTo>
                </a:path>
              </a:pathLst>
            </a:custGeom>
            <a:solidFill>
              <a:schemeClr val="dk1"/>
            </a:solidFill>
            <a:ln w="47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0" name="Google Shape;1125;p59">
              <a:extLst>
                <a:ext uri="{FF2B5EF4-FFF2-40B4-BE49-F238E27FC236}">
                  <a16:creationId xmlns:a16="http://schemas.microsoft.com/office/drawing/2014/main" id="{AC85CB0C-2AD2-4F68-8E27-68206662E545}"/>
                </a:ext>
              </a:extLst>
            </p:cNvPr>
            <p:cNvSpPr/>
            <p:nvPr/>
          </p:nvSpPr>
          <p:spPr>
            <a:xfrm>
              <a:off x="-22706" y="485794"/>
              <a:ext cx="983152" cy="1605303"/>
            </a:xfrm>
            <a:custGeom>
              <a:avLst/>
              <a:gdLst/>
              <a:ahLst/>
              <a:cxnLst/>
              <a:rect l="l" t="t" r="r" b="b"/>
              <a:pathLst>
                <a:path w="39302" h="64197" fill="none" extrusionOk="0">
                  <a:moveTo>
                    <a:pt x="5137" y="63984"/>
                  </a:moveTo>
                  <a:cubicBezTo>
                    <a:pt x="9423" y="64196"/>
                    <a:pt x="13739" y="64105"/>
                    <a:pt x="17995" y="63680"/>
                  </a:cubicBezTo>
                  <a:cubicBezTo>
                    <a:pt x="20274" y="63467"/>
                    <a:pt x="22675" y="63102"/>
                    <a:pt x="24621" y="61886"/>
                  </a:cubicBezTo>
                  <a:cubicBezTo>
                    <a:pt x="26262" y="60853"/>
                    <a:pt x="27478" y="59303"/>
                    <a:pt x="28663" y="57753"/>
                  </a:cubicBezTo>
                  <a:cubicBezTo>
                    <a:pt x="31642" y="53923"/>
                    <a:pt x="34621" y="50032"/>
                    <a:pt x="36566" y="45594"/>
                  </a:cubicBezTo>
                  <a:cubicBezTo>
                    <a:pt x="38512" y="41157"/>
                    <a:pt x="39302" y="36020"/>
                    <a:pt x="37752" y="31430"/>
                  </a:cubicBezTo>
                  <a:cubicBezTo>
                    <a:pt x="36870" y="28846"/>
                    <a:pt x="35259" y="26536"/>
                    <a:pt x="33679" y="24317"/>
                  </a:cubicBezTo>
                  <a:cubicBezTo>
                    <a:pt x="29484" y="18512"/>
                    <a:pt x="24955" y="12858"/>
                    <a:pt x="19393" y="8360"/>
                  </a:cubicBezTo>
                  <a:cubicBezTo>
                    <a:pt x="13861" y="3861"/>
                    <a:pt x="7143" y="548"/>
                    <a:pt x="0" y="1"/>
                  </a:cubicBezTo>
                </a:path>
              </a:pathLst>
            </a:custGeom>
            <a:solidFill>
              <a:schemeClr val="dk1"/>
            </a:solidFill>
            <a:ln w="47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1" name="Google Shape;1126;p59">
              <a:extLst>
                <a:ext uri="{FF2B5EF4-FFF2-40B4-BE49-F238E27FC236}">
                  <a16:creationId xmlns:a16="http://schemas.microsoft.com/office/drawing/2014/main" id="{A6E8D84C-DEE5-4060-8DF3-9ED5565F91AB}"/>
                </a:ext>
              </a:extLst>
            </p:cNvPr>
            <p:cNvSpPr/>
            <p:nvPr/>
          </p:nvSpPr>
          <p:spPr>
            <a:xfrm>
              <a:off x="929069" y="131750"/>
              <a:ext cx="2027752" cy="1884387"/>
            </a:xfrm>
            <a:custGeom>
              <a:avLst/>
              <a:gdLst/>
              <a:ahLst/>
              <a:cxnLst/>
              <a:rect l="l" t="t" r="r" b="b"/>
              <a:pathLst>
                <a:path w="81096" h="75382" fill="none" extrusionOk="0">
                  <a:moveTo>
                    <a:pt x="0" y="53375"/>
                  </a:moveTo>
                  <a:cubicBezTo>
                    <a:pt x="3465" y="53801"/>
                    <a:pt x="6505" y="55868"/>
                    <a:pt x="9362" y="57904"/>
                  </a:cubicBezTo>
                  <a:lnTo>
                    <a:pt x="20365" y="65655"/>
                  </a:lnTo>
                  <a:cubicBezTo>
                    <a:pt x="24225" y="68360"/>
                    <a:pt x="28116" y="71096"/>
                    <a:pt x="32493" y="72859"/>
                  </a:cubicBezTo>
                  <a:cubicBezTo>
                    <a:pt x="36870" y="74622"/>
                    <a:pt x="41825" y="75382"/>
                    <a:pt x="46354" y="73983"/>
                  </a:cubicBezTo>
                  <a:cubicBezTo>
                    <a:pt x="50153" y="72798"/>
                    <a:pt x="53314" y="70214"/>
                    <a:pt x="56384" y="67692"/>
                  </a:cubicBezTo>
                  <a:lnTo>
                    <a:pt x="64895" y="60701"/>
                  </a:lnTo>
                  <a:cubicBezTo>
                    <a:pt x="66141" y="59667"/>
                    <a:pt x="67418" y="58634"/>
                    <a:pt x="68269" y="57266"/>
                  </a:cubicBezTo>
                  <a:cubicBezTo>
                    <a:pt x="69120" y="55898"/>
                    <a:pt x="69515" y="54196"/>
                    <a:pt x="69849" y="52555"/>
                  </a:cubicBezTo>
                  <a:cubicBezTo>
                    <a:pt x="71886" y="43253"/>
                    <a:pt x="73922" y="33952"/>
                    <a:pt x="75290" y="24499"/>
                  </a:cubicBezTo>
                  <a:cubicBezTo>
                    <a:pt x="75807" y="20822"/>
                    <a:pt x="76233" y="17113"/>
                    <a:pt x="76962" y="13496"/>
                  </a:cubicBezTo>
                  <a:cubicBezTo>
                    <a:pt x="77935" y="8876"/>
                    <a:pt x="79333" y="4378"/>
                    <a:pt x="81096" y="1"/>
                  </a:cubicBezTo>
                </a:path>
              </a:pathLst>
            </a:custGeom>
            <a:solidFill>
              <a:schemeClr val="dk1"/>
            </a:solidFill>
            <a:ln w="47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2" name="Google Shape;1127;p59">
              <a:extLst>
                <a:ext uri="{FF2B5EF4-FFF2-40B4-BE49-F238E27FC236}">
                  <a16:creationId xmlns:a16="http://schemas.microsoft.com/office/drawing/2014/main" id="{F4AD090E-A810-444C-94AF-B1D753E39DEE}"/>
                </a:ext>
              </a:extLst>
            </p:cNvPr>
            <p:cNvSpPr/>
            <p:nvPr/>
          </p:nvSpPr>
          <p:spPr>
            <a:xfrm>
              <a:off x="2733258" y="662239"/>
              <a:ext cx="4812478" cy="4270429"/>
            </a:xfrm>
            <a:custGeom>
              <a:avLst/>
              <a:gdLst/>
              <a:ahLst/>
              <a:cxnLst/>
              <a:rect l="l" t="t" r="r" b="b"/>
              <a:pathLst>
                <a:path w="192497" h="170824" fill="none" extrusionOk="0">
                  <a:moveTo>
                    <a:pt x="0" y="16019"/>
                  </a:moveTo>
                  <a:cubicBezTo>
                    <a:pt x="10244" y="13527"/>
                    <a:pt x="20335" y="10518"/>
                    <a:pt x="30244" y="6961"/>
                  </a:cubicBezTo>
                  <a:cubicBezTo>
                    <a:pt x="35715" y="5016"/>
                    <a:pt x="41126" y="2888"/>
                    <a:pt x="46536" y="821"/>
                  </a:cubicBezTo>
                  <a:cubicBezTo>
                    <a:pt x="47631" y="426"/>
                    <a:pt x="48755" y="1"/>
                    <a:pt x="49910" y="122"/>
                  </a:cubicBezTo>
                  <a:cubicBezTo>
                    <a:pt x="51217" y="213"/>
                    <a:pt x="52372" y="1004"/>
                    <a:pt x="53406" y="1794"/>
                  </a:cubicBezTo>
                  <a:cubicBezTo>
                    <a:pt x="60458" y="7174"/>
                    <a:pt x="65290" y="14955"/>
                    <a:pt x="67023" y="23648"/>
                  </a:cubicBezTo>
                  <a:cubicBezTo>
                    <a:pt x="68269" y="30123"/>
                    <a:pt x="67904" y="37205"/>
                    <a:pt x="71522" y="42676"/>
                  </a:cubicBezTo>
                  <a:cubicBezTo>
                    <a:pt x="75078" y="48056"/>
                    <a:pt x="81613" y="50549"/>
                    <a:pt x="86142" y="55077"/>
                  </a:cubicBezTo>
                  <a:cubicBezTo>
                    <a:pt x="92039" y="60974"/>
                    <a:pt x="94045" y="69607"/>
                    <a:pt x="98452" y="76658"/>
                  </a:cubicBezTo>
                  <a:cubicBezTo>
                    <a:pt x="103407" y="84531"/>
                    <a:pt x="111249" y="90215"/>
                    <a:pt x="119577" y="94379"/>
                  </a:cubicBezTo>
                  <a:cubicBezTo>
                    <a:pt x="127875" y="98574"/>
                    <a:pt x="136781" y="101431"/>
                    <a:pt x="145383" y="104987"/>
                  </a:cubicBezTo>
                  <a:cubicBezTo>
                    <a:pt x="147055" y="105686"/>
                    <a:pt x="148848" y="106507"/>
                    <a:pt x="149882" y="107996"/>
                  </a:cubicBezTo>
                  <a:cubicBezTo>
                    <a:pt x="150915" y="109516"/>
                    <a:pt x="151006" y="111522"/>
                    <a:pt x="151067" y="113376"/>
                  </a:cubicBezTo>
                  <a:lnTo>
                    <a:pt x="151645" y="132860"/>
                  </a:lnTo>
                  <a:cubicBezTo>
                    <a:pt x="151797" y="138270"/>
                    <a:pt x="142739" y="139456"/>
                    <a:pt x="140277" y="144258"/>
                  </a:cubicBezTo>
                  <a:cubicBezTo>
                    <a:pt x="138483" y="147845"/>
                    <a:pt x="139243" y="152374"/>
                    <a:pt x="141553" y="155656"/>
                  </a:cubicBezTo>
                  <a:cubicBezTo>
                    <a:pt x="143863" y="158970"/>
                    <a:pt x="147480" y="161097"/>
                    <a:pt x="151310" y="162374"/>
                  </a:cubicBezTo>
                  <a:cubicBezTo>
                    <a:pt x="153924" y="163286"/>
                    <a:pt x="156873" y="163802"/>
                    <a:pt x="159426" y="162708"/>
                  </a:cubicBezTo>
                  <a:cubicBezTo>
                    <a:pt x="160155" y="162343"/>
                    <a:pt x="160915" y="162009"/>
                    <a:pt x="161675" y="161705"/>
                  </a:cubicBezTo>
                  <a:cubicBezTo>
                    <a:pt x="163894" y="161036"/>
                    <a:pt x="166204" y="162131"/>
                    <a:pt x="168302" y="163134"/>
                  </a:cubicBezTo>
                  <a:cubicBezTo>
                    <a:pt x="175961" y="166781"/>
                    <a:pt x="184107" y="169365"/>
                    <a:pt x="192496" y="170824"/>
                  </a:cubicBezTo>
                </a:path>
              </a:pathLst>
            </a:custGeom>
            <a:solidFill>
              <a:schemeClr val="dk1"/>
            </a:solidFill>
            <a:ln w="47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3" name="Google Shape;1128;p59">
              <a:extLst>
                <a:ext uri="{FF2B5EF4-FFF2-40B4-BE49-F238E27FC236}">
                  <a16:creationId xmlns:a16="http://schemas.microsoft.com/office/drawing/2014/main" id="{7BA19314-6FD6-416D-A215-870475116D53}"/>
                </a:ext>
              </a:extLst>
            </p:cNvPr>
            <p:cNvSpPr/>
            <p:nvPr/>
          </p:nvSpPr>
          <p:spPr>
            <a:xfrm>
              <a:off x="774798" y="420059"/>
              <a:ext cx="1325686" cy="1860168"/>
            </a:xfrm>
            <a:custGeom>
              <a:avLst/>
              <a:gdLst/>
              <a:ahLst/>
              <a:cxnLst/>
              <a:rect l="l" t="t" r="r" b="b"/>
              <a:pathLst>
                <a:path w="53041" h="74379" fill="none" extrusionOk="0">
                  <a:moveTo>
                    <a:pt x="4864" y="1"/>
                  </a:moveTo>
                  <a:cubicBezTo>
                    <a:pt x="3253" y="3740"/>
                    <a:pt x="3283" y="7934"/>
                    <a:pt x="3344" y="11977"/>
                  </a:cubicBezTo>
                  <a:cubicBezTo>
                    <a:pt x="3374" y="15199"/>
                    <a:pt x="3435" y="18542"/>
                    <a:pt x="4894" y="21399"/>
                  </a:cubicBezTo>
                  <a:cubicBezTo>
                    <a:pt x="7052" y="25624"/>
                    <a:pt x="11703" y="27782"/>
                    <a:pt x="15624" y="30427"/>
                  </a:cubicBezTo>
                  <a:cubicBezTo>
                    <a:pt x="18542" y="32433"/>
                    <a:pt x="21369" y="35412"/>
                    <a:pt x="22037" y="38694"/>
                  </a:cubicBezTo>
                  <a:cubicBezTo>
                    <a:pt x="22372" y="40245"/>
                    <a:pt x="23770" y="41369"/>
                    <a:pt x="25381" y="41400"/>
                  </a:cubicBezTo>
                  <a:cubicBezTo>
                    <a:pt x="27721" y="41430"/>
                    <a:pt x="30123" y="42312"/>
                    <a:pt x="32159" y="43527"/>
                  </a:cubicBezTo>
                  <a:cubicBezTo>
                    <a:pt x="35229" y="45321"/>
                    <a:pt x="37873" y="47844"/>
                    <a:pt x="41065" y="49485"/>
                  </a:cubicBezTo>
                  <a:cubicBezTo>
                    <a:pt x="44317" y="51157"/>
                    <a:pt x="48238" y="52008"/>
                    <a:pt x="50518" y="54865"/>
                  </a:cubicBezTo>
                  <a:cubicBezTo>
                    <a:pt x="52585" y="57418"/>
                    <a:pt x="52798" y="60944"/>
                    <a:pt x="52950" y="64257"/>
                  </a:cubicBezTo>
                  <a:cubicBezTo>
                    <a:pt x="53041" y="67388"/>
                    <a:pt x="52828" y="71157"/>
                    <a:pt x="50123" y="72768"/>
                  </a:cubicBezTo>
                  <a:cubicBezTo>
                    <a:pt x="47509" y="74379"/>
                    <a:pt x="44135" y="72950"/>
                    <a:pt x="41430" y="71522"/>
                  </a:cubicBezTo>
                  <a:cubicBezTo>
                    <a:pt x="40183" y="70853"/>
                    <a:pt x="38937" y="70215"/>
                    <a:pt x="37661" y="69546"/>
                  </a:cubicBezTo>
                  <a:cubicBezTo>
                    <a:pt x="36110" y="68725"/>
                    <a:pt x="34499" y="67874"/>
                    <a:pt x="33344" y="66506"/>
                  </a:cubicBezTo>
                  <a:cubicBezTo>
                    <a:pt x="32220" y="65139"/>
                    <a:pt x="31612" y="63193"/>
                    <a:pt x="32402" y="61582"/>
                  </a:cubicBezTo>
                  <a:cubicBezTo>
                    <a:pt x="31855" y="60762"/>
                    <a:pt x="30639" y="60853"/>
                    <a:pt x="29727" y="61218"/>
                  </a:cubicBezTo>
                  <a:cubicBezTo>
                    <a:pt x="28846" y="61582"/>
                    <a:pt x="27873" y="62129"/>
                    <a:pt x="26931" y="61825"/>
                  </a:cubicBezTo>
                  <a:cubicBezTo>
                    <a:pt x="26141" y="61582"/>
                    <a:pt x="25654" y="60792"/>
                    <a:pt x="24925" y="60397"/>
                  </a:cubicBezTo>
                  <a:cubicBezTo>
                    <a:pt x="22858" y="59272"/>
                    <a:pt x="20517" y="61461"/>
                    <a:pt x="18177" y="61613"/>
                  </a:cubicBezTo>
                  <a:cubicBezTo>
                    <a:pt x="16232" y="61734"/>
                    <a:pt x="14530" y="60397"/>
                    <a:pt x="12645" y="59911"/>
                  </a:cubicBezTo>
                  <a:cubicBezTo>
                    <a:pt x="10122" y="59242"/>
                    <a:pt x="7387" y="60154"/>
                    <a:pt x="5289" y="61674"/>
                  </a:cubicBezTo>
                  <a:cubicBezTo>
                    <a:pt x="3162" y="63224"/>
                    <a:pt x="1551" y="65321"/>
                    <a:pt x="0" y="67418"/>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4" name="Google Shape;1129;p59">
              <a:extLst>
                <a:ext uri="{FF2B5EF4-FFF2-40B4-BE49-F238E27FC236}">
                  <a16:creationId xmlns:a16="http://schemas.microsoft.com/office/drawing/2014/main" id="{37F01367-2358-4424-9985-A304DE3CF4EE}"/>
                </a:ext>
              </a:extLst>
            </p:cNvPr>
            <p:cNvSpPr/>
            <p:nvPr/>
          </p:nvSpPr>
          <p:spPr>
            <a:xfrm>
              <a:off x="3546450" y="2625045"/>
              <a:ext cx="1676065" cy="307913"/>
            </a:xfrm>
            <a:custGeom>
              <a:avLst/>
              <a:gdLst/>
              <a:ahLst/>
              <a:cxnLst/>
              <a:rect l="l" t="t" r="r" b="b"/>
              <a:pathLst>
                <a:path w="67024" h="12342" fill="none" extrusionOk="0">
                  <a:moveTo>
                    <a:pt x="1" y="1551"/>
                  </a:moveTo>
                  <a:cubicBezTo>
                    <a:pt x="1460" y="2341"/>
                    <a:pt x="2129" y="4134"/>
                    <a:pt x="3557" y="5016"/>
                  </a:cubicBezTo>
                  <a:cubicBezTo>
                    <a:pt x="4256" y="5380"/>
                    <a:pt x="4986" y="5624"/>
                    <a:pt x="5776" y="5745"/>
                  </a:cubicBezTo>
                  <a:lnTo>
                    <a:pt x="25412" y="9970"/>
                  </a:lnTo>
                  <a:cubicBezTo>
                    <a:pt x="30913" y="11156"/>
                    <a:pt x="36567" y="12341"/>
                    <a:pt x="42129" y="11703"/>
                  </a:cubicBezTo>
                  <a:cubicBezTo>
                    <a:pt x="45990" y="11277"/>
                    <a:pt x="49698" y="9970"/>
                    <a:pt x="53345" y="8633"/>
                  </a:cubicBezTo>
                  <a:cubicBezTo>
                    <a:pt x="58482" y="6718"/>
                    <a:pt x="63923" y="4529"/>
                    <a:pt x="67023" y="0"/>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5" name="Google Shape;1130;p59">
              <a:extLst>
                <a:ext uri="{FF2B5EF4-FFF2-40B4-BE49-F238E27FC236}">
                  <a16:creationId xmlns:a16="http://schemas.microsoft.com/office/drawing/2014/main" id="{05F00B00-973B-44A2-9501-69922D3BFE1F}"/>
                </a:ext>
              </a:extLst>
            </p:cNvPr>
            <p:cNvSpPr/>
            <p:nvPr/>
          </p:nvSpPr>
          <p:spPr>
            <a:xfrm>
              <a:off x="1590605" y="415446"/>
              <a:ext cx="5562916" cy="4866653"/>
            </a:xfrm>
            <a:custGeom>
              <a:avLst/>
              <a:gdLst/>
              <a:ahLst/>
              <a:cxnLst/>
              <a:rect l="l" t="t" r="r" b="b"/>
              <a:pathLst>
                <a:path w="222497" h="194684" fill="none" extrusionOk="0">
                  <a:moveTo>
                    <a:pt x="222497" y="194684"/>
                  </a:moveTo>
                  <a:cubicBezTo>
                    <a:pt x="219062" y="187845"/>
                    <a:pt x="211767" y="183863"/>
                    <a:pt x="204563" y="181219"/>
                  </a:cubicBezTo>
                  <a:cubicBezTo>
                    <a:pt x="197360" y="178574"/>
                    <a:pt x="189700" y="176750"/>
                    <a:pt x="183408" y="172404"/>
                  </a:cubicBezTo>
                  <a:cubicBezTo>
                    <a:pt x="182010" y="171431"/>
                    <a:pt x="180612" y="170246"/>
                    <a:pt x="180034" y="168635"/>
                  </a:cubicBezTo>
                  <a:cubicBezTo>
                    <a:pt x="179061" y="165778"/>
                    <a:pt x="180855" y="162282"/>
                    <a:pt x="179122" y="159820"/>
                  </a:cubicBezTo>
                  <a:cubicBezTo>
                    <a:pt x="178666" y="159151"/>
                    <a:pt x="177998" y="158695"/>
                    <a:pt x="177542" y="157996"/>
                  </a:cubicBezTo>
                  <a:cubicBezTo>
                    <a:pt x="177147" y="157236"/>
                    <a:pt x="176903" y="156416"/>
                    <a:pt x="176843" y="155565"/>
                  </a:cubicBezTo>
                  <a:cubicBezTo>
                    <a:pt x="175961" y="149698"/>
                    <a:pt x="175323" y="143042"/>
                    <a:pt x="179183" y="138574"/>
                  </a:cubicBezTo>
                  <a:cubicBezTo>
                    <a:pt x="180156" y="137419"/>
                    <a:pt x="181402" y="136476"/>
                    <a:pt x="182131" y="135139"/>
                  </a:cubicBezTo>
                  <a:cubicBezTo>
                    <a:pt x="182861" y="133832"/>
                    <a:pt x="182800" y="131887"/>
                    <a:pt x="181523" y="131096"/>
                  </a:cubicBezTo>
                  <a:cubicBezTo>
                    <a:pt x="178970" y="129516"/>
                    <a:pt x="175049" y="133893"/>
                    <a:pt x="173104" y="131613"/>
                  </a:cubicBezTo>
                  <a:cubicBezTo>
                    <a:pt x="172587" y="131005"/>
                    <a:pt x="172526" y="130124"/>
                    <a:pt x="172222" y="129364"/>
                  </a:cubicBezTo>
                  <a:cubicBezTo>
                    <a:pt x="171189" y="126750"/>
                    <a:pt x="167754" y="126385"/>
                    <a:pt x="164927" y="126172"/>
                  </a:cubicBezTo>
                  <a:cubicBezTo>
                    <a:pt x="159456" y="125777"/>
                    <a:pt x="154046" y="124470"/>
                    <a:pt x="148970" y="122373"/>
                  </a:cubicBezTo>
                  <a:cubicBezTo>
                    <a:pt x="142343" y="119637"/>
                    <a:pt x="136143" y="115412"/>
                    <a:pt x="129030" y="114257"/>
                  </a:cubicBezTo>
                  <a:cubicBezTo>
                    <a:pt x="121462" y="113041"/>
                    <a:pt x="113741" y="115412"/>
                    <a:pt x="106081" y="114804"/>
                  </a:cubicBezTo>
                  <a:cubicBezTo>
                    <a:pt x="94409" y="113892"/>
                    <a:pt x="84500" y="106293"/>
                    <a:pt x="75351" y="99029"/>
                  </a:cubicBezTo>
                  <a:cubicBezTo>
                    <a:pt x="70731" y="95351"/>
                    <a:pt x="65078" y="91916"/>
                    <a:pt x="59941" y="89059"/>
                  </a:cubicBezTo>
                  <a:cubicBezTo>
                    <a:pt x="57023" y="87448"/>
                    <a:pt x="53953" y="86020"/>
                    <a:pt x="51339" y="83983"/>
                  </a:cubicBezTo>
                  <a:cubicBezTo>
                    <a:pt x="48694" y="81947"/>
                    <a:pt x="46445" y="79150"/>
                    <a:pt x="45928" y="75837"/>
                  </a:cubicBezTo>
                  <a:cubicBezTo>
                    <a:pt x="45776" y="74986"/>
                    <a:pt x="45746" y="74074"/>
                    <a:pt x="45442" y="73284"/>
                  </a:cubicBezTo>
                  <a:cubicBezTo>
                    <a:pt x="44986" y="72129"/>
                    <a:pt x="43983" y="71278"/>
                    <a:pt x="42767" y="71035"/>
                  </a:cubicBezTo>
                  <a:cubicBezTo>
                    <a:pt x="41886" y="70822"/>
                    <a:pt x="40791" y="71065"/>
                    <a:pt x="40366" y="71886"/>
                  </a:cubicBezTo>
                  <a:cubicBezTo>
                    <a:pt x="40183" y="72372"/>
                    <a:pt x="40092" y="72889"/>
                    <a:pt x="40062" y="73405"/>
                  </a:cubicBezTo>
                  <a:cubicBezTo>
                    <a:pt x="39728" y="75290"/>
                    <a:pt x="37782" y="76597"/>
                    <a:pt x="35837" y="76658"/>
                  </a:cubicBezTo>
                  <a:cubicBezTo>
                    <a:pt x="33892" y="76719"/>
                    <a:pt x="32098" y="75746"/>
                    <a:pt x="30670" y="74439"/>
                  </a:cubicBezTo>
                  <a:cubicBezTo>
                    <a:pt x="29575" y="73466"/>
                    <a:pt x="28633" y="72250"/>
                    <a:pt x="28329" y="70822"/>
                  </a:cubicBezTo>
                  <a:cubicBezTo>
                    <a:pt x="27995" y="69363"/>
                    <a:pt x="28451" y="67721"/>
                    <a:pt x="29636" y="66870"/>
                  </a:cubicBezTo>
                  <a:cubicBezTo>
                    <a:pt x="30153" y="66475"/>
                    <a:pt x="30822" y="66262"/>
                    <a:pt x="31095" y="65685"/>
                  </a:cubicBezTo>
                  <a:cubicBezTo>
                    <a:pt x="31369" y="65016"/>
                    <a:pt x="31034" y="64287"/>
                    <a:pt x="30639" y="63709"/>
                  </a:cubicBezTo>
                  <a:cubicBezTo>
                    <a:pt x="29454" y="61764"/>
                    <a:pt x="28056" y="60001"/>
                    <a:pt x="26445" y="58390"/>
                  </a:cubicBezTo>
                  <a:cubicBezTo>
                    <a:pt x="18755" y="50700"/>
                    <a:pt x="10791" y="43071"/>
                    <a:pt x="2675" y="35837"/>
                  </a:cubicBezTo>
                  <a:cubicBezTo>
                    <a:pt x="1794" y="35077"/>
                    <a:pt x="912" y="34256"/>
                    <a:pt x="517" y="33162"/>
                  </a:cubicBezTo>
                  <a:cubicBezTo>
                    <a:pt x="0" y="31794"/>
                    <a:pt x="395" y="30244"/>
                    <a:pt x="821" y="28846"/>
                  </a:cubicBezTo>
                  <a:cubicBezTo>
                    <a:pt x="1703" y="26292"/>
                    <a:pt x="2706" y="23769"/>
                    <a:pt x="3830" y="21307"/>
                  </a:cubicBezTo>
                  <a:cubicBezTo>
                    <a:pt x="4408" y="19909"/>
                    <a:pt x="5107" y="18572"/>
                    <a:pt x="5988" y="17326"/>
                  </a:cubicBezTo>
                  <a:cubicBezTo>
                    <a:pt x="7083" y="15867"/>
                    <a:pt x="8542" y="14742"/>
                    <a:pt x="10001" y="13648"/>
                  </a:cubicBezTo>
                  <a:cubicBezTo>
                    <a:pt x="11004" y="12888"/>
                    <a:pt x="12067" y="12098"/>
                    <a:pt x="13314" y="11824"/>
                  </a:cubicBezTo>
                  <a:cubicBezTo>
                    <a:pt x="14560" y="11550"/>
                    <a:pt x="16049" y="11915"/>
                    <a:pt x="16657" y="13040"/>
                  </a:cubicBezTo>
                  <a:cubicBezTo>
                    <a:pt x="18481" y="11672"/>
                    <a:pt x="19940" y="9909"/>
                    <a:pt x="20913" y="7873"/>
                  </a:cubicBezTo>
                  <a:cubicBezTo>
                    <a:pt x="21399" y="6839"/>
                    <a:pt x="21855" y="5654"/>
                    <a:pt x="22919" y="5319"/>
                  </a:cubicBezTo>
                  <a:cubicBezTo>
                    <a:pt x="23831" y="5015"/>
                    <a:pt x="24803" y="5471"/>
                    <a:pt x="25746" y="5532"/>
                  </a:cubicBezTo>
                  <a:cubicBezTo>
                    <a:pt x="29119" y="5684"/>
                    <a:pt x="30730" y="1094"/>
                    <a:pt x="33952" y="0"/>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6" name="Google Shape;1131;p59">
              <a:extLst>
                <a:ext uri="{FF2B5EF4-FFF2-40B4-BE49-F238E27FC236}">
                  <a16:creationId xmlns:a16="http://schemas.microsoft.com/office/drawing/2014/main" id="{833B40B6-E598-4469-B0B5-DF4373D54CAC}"/>
                </a:ext>
              </a:extLst>
            </p:cNvPr>
            <p:cNvSpPr/>
            <p:nvPr/>
          </p:nvSpPr>
          <p:spPr>
            <a:xfrm>
              <a:off x="2189386" y="1102775"/>
              <a:ext cx="448433" cy="449762"/>
            </a:xfrm>
            <a:custGeom>
              <a:avLst/>
              <a:gdLst/>
              <a:ahLst/>
              <a:cxnLst/>
              <a:rect l="l" t="t" r="r" b="b"/>
              <a:pathLst>
                <a:path w="17934" h="17964" fill="none" extrusionOk="0">
                  <a:moveTo>
                    <a:pt x="0" y="0"/>
                  </a:moveTo>
                  <a:lnTo>
                    <a:pt x="17934" y="17964"/>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7" name="Google Shape;1132;p59">
              <a:extLst>
                <a:ext uri="{FF2B5EF4-FFF2-40B4-BE49-F238E27FC236}">
                  <a16:creationId xmlns:a16="http://schemas.microsoft.com/office/drawing/2014/main" id="{8E8DF988-0E30-4346-99C6-196C697D0790}"/>
                </a:ext>
              </a:extLst>
            </p:cNvPr>
            <p:cNvSpPr/>
            <p:nvPr/>
          </p:nvSpPr>
          <p:spPr>
            <a:xfrm>
              <a:off x="2360654" y="932096"/>
              <a:ext cx="1183181" cy="2059678"/>
            </a:xfrm>
            <a:custGeom>
              <a:avLst/>
              <a:gdLst/>
              <a:ahLst/>
              <a:cxnLst/>
              <a:rect l="l" t="t" r="r" b="b"/>
              <a:pathLst>
                <a:path w="47327" h="82403" fill="none" extrusionOk="0">
                  <a:moveTo>
                    <a:pt x="0" y="0"/>
                  </a:moveTo>
                  <a:lnTo>
                    <a:pt x="14104" y="14134"/>
                  </a:lnTo>
                  <a:lnTo>
                    <a:pt x="47326" y="34378"/>
                  </a:lnTo>
                  <a:lnTo>
                    <a:pt x="34378" y="55016"/>
                  </a:lnTo>
                  <a:lnTo>
                    <a:pt x="25472" y="71642"/>
                  </a:lnTo>
                  <a:cubicBezTo>
                    <a:pt x="26141" y="72949"/>
                    <a:pt x="27356" y="73892"/>
                    <a:pt x="28815" y="74196"/>
                  </a:cubicBezTo>
                  <a:cubicBezTo>
                    <a:pt x="31338" y="74864"/>
                    <a:pt x="31247" y="77144"/>
                    <a:pt x="32645" y="78026"/>
                  </a:cubicBezTo>
                  <a:cubicBezTo>
                    <a:pt x="34013" y="78937"/>
                    <a:pt x="36293" y="77722"/>
                    <a:pt x="40518" y="82403"/>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8" name="Google Shape;1133;p59">
              <a:extLst>
                <a:ext uri="{FF2B5EF4-FFF2-40B4-BE49-F238E27FC236}">
                  <a16:creationId xmlns:a16="http://schemas.microsoft.com/office/drawing/2014/main" id="{38F5AAC6-3B67-466B-A5DB-E7D50DDD1E3E}"/>
                </a:ext>
              </a:extLst>
            </p:cNvPr>
            <p:cNvSpPr/>
            <p:nvPr/>
          </p:nvSpPr>
          <p:spPr>
            <a:xfrm>
              <a:off x="2053418" y="356631"/>
              <a:ext cx="647155" cy="1074815"/>
            </a:xfrm>
            <a:custGeom>
              <a:avLst/>
              <a:gdLst/>
              <a:ahLst/>
              <a:cxnLst/>
              <a:rect l="l" t="t" r="r" b="b"/>
              <a:pathLst>
                <a:path w="25868" h="42981" fill="none" extrusionOk="0">
                  <a:moveTo>
                    <a:pt x="0" y="42980"/>
                  </a:moveTo>
                  <a:lnTo>
                    <a:pt x="25867" y="17144"/>
                  </a:lnTo>
                  <a:lnTo>
                    <a:pt x="23861"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299" name="Google Shape;1134;p59">
              <a:extLst>
                <a:ext uri="{FF2B5EF4-FFF2-40B4-BE49-F238E27FC236}">
                  <a16:creationId xmlns:a16="http://schemas.microsoft.com/office/drawing/2014/main" id="{B4842280-A02C-45D3-9A5A-3A23C0B0BFD8}"/>
                </a:ext>
              </a:extLst>
            </p:cNvPr>
            <p:cNvSpPr/>
            <p:nvPr/>
          </p:nvSpPr>
          <p:spPr>
            <a:xfrm>
              <a:off x="2151473" y="895192"/>
              <a:ext cx="634080" cy="634279"/>
            </a:xfrm>
            <a:custGeom>
              <a:avLst/>
              <a:gdLst/>
              <a:ahLst/>
              <a:cxnLst/>
              <a:rect l="l" t="t" r="r" b="b"/>
              <a:pathLst>
                <a:path w="25351" h="25351" fill="none" extrusionOk="0">
                  <a:moveTo>
                    <a:pt x="0" y="25350"/>
                  </a:moveTo>
                  <a:lnTo>
                    <a:pt x="25350"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0" name="Google Shape;1135;p59">
              <a:extLst>
                <a:ext uri="{FF2B5EF4-FFF2-40B4-BE49-F238E27FC236}">
                  <a16:creationId xmlns:a16="http://schemas.microsoft.com/office/drawing/2014/main" id="{0E0CCEE8-BCD7-4128-8730-3E4F07942FF2}"/>
                </a:ext>
              </a:extLst>
            </p:cNvPr>
            <p:cNvSpPr/>
            <p:nvPr/>
          </p:nvSpPr>
          <p:spPr>
            <a:xfrm>
              <a:off x="2589446" y="1460278"/>
              <a:ext cx="410518" cy="673489"/>
            </a:xfrm>
            <a:custGeom>
              <a:avLst/>
              <a:gdLst/>
              <a:ahLst/>
              <a:cxnLst/>
              <a:rect l="l" t="t" r="r" b="b"/>
              <a:pathLst>
                <a:path w="16384" h="26931" fill="none" extrusionOk="0">
                  <a:moveTo>
                    <a:pt x="16384" y="0"/>
                  </a:moveTo>
                  <a:lnTo>
                    <a:pt x="1" y="2693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1" name="Google Shape;1136;p59">
              <a:extLst>
                <a:ext uri="{FF2B5EF4-FFF2-40B4-BE49-F238E27FC236}">
                  <a16:creationId xmlns:a16="http://schemas.microsoft.com/office/drawing/2014/main" id="{855CE0F9-5BB5-4A51-A27A-49CD8E159F9E}"/>
                </a:ext>
              </a:extLst>
            </p:cNvPr>
            <p:cNvSpPr/>
            <p:nvPr/>
          </p:nvSpPr>
          <p:spPr>
            <a:xfrm>
              <a:off x="2826082" y="353171"/>
              <a:ext cx="537334" cy="1682570"/>
            </a:xfrm>
            <a:custGeom>
              <a:avLst/>
              <a:gdLst/>
              <a:ahLst/>
              <a:cxnLst/>
              <a:rect l="l" t="t" r="r" b="b"/>
              <a:pathLst>
                <a:path w="21521" h="67296" fill="none" extrusionOk="0">
                  <a:moveTo>
                    <a:pt x="0" y="67296"/>
                  </a:moveTo>
                  <a:lnTo>
                    <a:pt x="12280" y="47508"/>
                  </a:lnTo>
                  <a:lnTo>
                    <a:pt x="21521" y="32371"/>
                  </a:lnTo>
                  <a:lnTo>
                    <a:pt x="19758" y="21672"/>
                  </a:lnTo>
                  <a:lnTo>
                    <a:pt x="17235"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2" name="Google Shape;1137;p59">
              <a:extLst>
                <a:ext uri="{FF2B5EF4-FFF2-40B4-BE49-F238E27FC236}">
                  <a16:creationId xmlns:a16="http://schemas.microsoft.com/office/drawing/2014/main" id="{F3A4A2FA-18FC-4F3E-A5D0-14D2F4DE9660}"/>
                </a:ext>
              </a:extLst>
            </p:cNvPr>
            <p:cNvSpPr/>
            <p:nvPr/>
          </p:nvSpPr>
          <p:spPr>
            <a:xfrm>
              <a:off x="3454933" y="310502"/>
              <a:ext cx="1553171" cy="2006629"/>
            </a:xfrm>
            <a:custGeom>
              <a:avLst/>
              <a:gdLst/>
              <a:ahLst/>
              <a:cxnLst/>
              <a:rect l="l" t="t" r="r" b="b"/>
              <a:pathLst>
                <a:path w="62129" h="80246" fill="none" extrusionOk="0">
                  <a:moveTo>
                    <a:pt x="0" y="3405"/>
                  </a:moveTo>
                  <a:lnTo>
                    <a:pt x="3556" y="32372"/>
                  </a:lnTo>
                  <a:cubicBezTo>
                    <a:pt x="3556" y="32372"/>
                    <a:pt x="4894" y="37722"/>
                    <a:pt x="3556" y="43254"/>
                  </a:cubicBezTo>
                  <a:cubicBezTo>
                    <a:pt x="2219" y="48755"/>
                    <a:pt x="3313" y="53497"/>
                    <a:pt x="5380" y="57661"/>
                  </a:cubicBezTo>
                  <a:cubicBezTo>
                    <a:pt x="7477" y="61795"/>
                    <a:pt x="6869" y="74744"/>
                    <a:pt x="6869" y="74744"/>
                  </a:cubicBezTo>
                  <a:lnTo>
                    <a:pt x="13040" y="80245"/>
                  </a:lnTo>
                  <a:lnTo>
                    <a:pt x="20791" y="74744"/>
                  </a:lnTo>
                  <a:lnTo>
                    <a:pt x="30426" y="16019"/>
                  </a:lnTo>
                  <a:lnTo>
                    <a:pt x="34712" y="1"/>
                  </a:lnTo>
                  <a:lnTo>
                    <a:pt x="36840" y="1"/>
                  </a:lnTo>
                  <a:lnTo>
                    <a:pt x="41551" y="15776"/>
                  </a:lnTo>
                  <a:lnTo>
                    <a:pt x="40913" y="22737"/>
                  </a:lnTo>
                  <a:lnTo>
                    <a:pt x="62129" y="2285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3" name="Google Shape;1138;p59">
              <a:extLst>
                <a:ext uri="{FF2B5EF4-FFF2-40B4-BE49-F238E27FC236}">
                  <a16:creationId xmlns:a16="http://schemas.microsoft.com/office/drawing/2014/main" id="{F118CE89-0B44-4A7D-A609-BA14BBB3DFA3}"/>
                </a:ext>
              </a:extLst>
            </p:cNvPr>
            <p:cNvSpPr/>
            <p:nvPr/>
          </p:nvSpPr>
          <p:spPr>
            <a:xfrm>
              <a:off x="3864144" y="399301"/>
              <a:ext cx="2443499" cy="3151792"/>
            </a:xfrm>
            <a:custGeom>
              <a:avLst/>
              <a:gdLst/>
              <a:ahLst/>
              <a:cxnLst/>
              <a:rect l="l" t="t" r="r" b="b"/>
              <a:pathLst>
                <a:path w="97784" h="126052" fill="none" extrusionOk="0">
                  <a:moveTo>
                    <a:pt x="1" y="1"/>
                  </a:moveTo>
                  <a:cubicBezTo>
                    <a:pt x="1" y="1"/>
                    <a:pt x="3557" y="31156"/>
                    <a:pt x="5138" y="36050"/>
                  </a:cubicBezTo>
                  <a:cubicBezTo>
                    <a:pt x="6718" y="40913"/>
                    <a:pt x="20427" y="65473"/>
                    <a:pt x="20427" y="65473"/>
                  </a:cubicBezTo>
                  <a:lnTo>
                    <a:pt x="33467" y="93072"/>
                  </a:lnTo>
                  <a:lnTo>
                    <a:pt x="35807" y="108695"/>
                  </a:lnTo>
                  <a:lnTo>
                    <a:pt x="47753" y="108695"/>
                  </a:lnTo>
                  <a:cubicBezTo>
                    <a:pt x="47753" y="108695"/>
                    <a:pt x="59728" y="119699"/>
                    <a:pt x="65230" y="122373"/>
                  </a:cubicBezTo>
                  <a:cubicBezTo>
                    <a:pt x="70762" y="125079"/>
                    <a:pt x="78543" y="126051"/>
                    <a:pt x="86477" y="124714"/>
                  </a:cubicBezTo>
                  <a:lnTo>
                    <a:pt x="97784" y="11453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4" name="Google Shape;1139;p59">
              <a:extLst>
                <a:ext uri="{FF2B5EF4-FFF2-40B4-BE49-F238E27FC236}">
                  <a16:creationId xmlns:a16="http://schemas.microsoft.com/office/drawing/2014/main" id="{8FE8D9E1-9F2E-490A-BB54-5F450D3779AD}"/>
                </a:ext>
              </a:extLst>
            </p:cNvPr>
            <p:cNvSpPr/>
            <p:nvPr/>
          </p:nvSpPr>
          <p:spPr>
            <a:xfrm>
              <a:off x="5235589" y="2282534"/>
              <a:ext cx="2392511" cy="354044"/>
            </a:xfrm>
            <a:custGeom>
              <a:avLst/>
              <a:gdLst/>
              <a:ahLst/>
              <a:cxnLst/>
              <a:rect l="l" t="t" r="r" b="b"/>
              <a:pathLst>
                <a:path w="95717" h="14165" fill="none" extrusionOk="0">
                  <a:moveTo>
                    <a:pt x="0" y="14165"/>
                  </a:moveTo>
                  <a:lnTo>
                    <a:pt x="95716"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5" name="Google Shape;1140;p59">
              <a:extLst>
                <a:ext uri="{FF2B5EF4-FFF2-40B4-BE49-F238E27FC236}">
                  <a16:creationId xmlns:a16="http://schemas.microsoft.com/office/drawing/2014/main" id="{71F6737C-A7CA-49AB-B2B2-235A0F911477}"/>
                </a:ext>
              </a:extLst>
            </p:cNvPr>
            <p:cNvSpPr/>
            <p:nvPr/>
          </p:nvSpPr>
          <p:spPr>
            <a:xfrm>
              <a:off x="6779609" y="1803942"/>
              <a:ext cx="130738" cy="0"/>
            </a:xfrm>
            <a:custGeom>
              <a:avLst/>
              <a:gdLst/>
              <a:ahLst/>
              <a:cxnLst/>
              <a:rect l="l" t="t" r="r" b="b"/>
              <a:pathLst>
                <a:path w="5259" h="1" fill="none" extrusionOk="0">
                  <a:moveTo>
                    <a:pt x="0" y="0"/>
                  </a:moveTo>
                  <a:lnTo>
                    <a:pt x="5259"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6" name="Google Shape;1141;p59">
              <a:extLst>
                <a:ext uri="{FF2B5EF4-FFF2-40B4-BE49-F238E27FC236}">
                  <a16:creationId xmlns:a16="http://schemas.microsoft.com/office/drawing/2014/main" id="{140ECBC2-8AB8-4FF8-9513-843B5A6586DF}"/>
                </a:ext>
              </a:extLst>
            </p:cNvPr>
            <p:cNvSpPr/>
            <p:nvPr/>
          </p:nvSpPr>
          <p:spPr>
            <a:xfrm>
              <a:off x="5890588" y="1022048"/>
              <a:ext cx="1206714" cy="2503673"/>
            </a:xfrm>
            <a:custGeom>
              <a:avLst/>
              <a:gdLst/>
              <a:ahLst/>
              <a:cxnLst/>
              <a:rect l="l" t="t" r="r" b="b"/>
              <a:pathLst>
                <a:path w="48239" h="100154" fill="none" extrusionOk="0">
                  <a:moveTo>
                    <a:pt x="48239" y="100154"/>
                  </a:moveTo>
                  <a:lnTo>
                    <a:pt x="45169" y="78573"/>
                  </a:lnTo>
                  <a:lnTo>
                    <a:pt x="41764" y="54530"/>
                  </a:lnTo>
                  <a:lnTo>
                    <a:pt x="37631" y="28420"/>
                  </a:lnTo>
                  <a:lnTo>
                    <a:pt x="1"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7" name="Google Shape;1142;p59">
              <a:extLst>
                <a:ext uri="{FF2B5EF4-FFF2-40B4-BE49-F238E27FC236}">
                  <a16:creationId xmlns:a16="http://schemas.microsoft.com/office/drawing/2014/main" id="{7D13EB21-CC24-4CDC-9D80-7EDCB235702A}"/>
                </a:ext>
              </a:extLst>
            </p:cNvPr>
            <p:cNvSpPr/>
            <p:nvPr/>
          </p:nvSpPr>
          <p:spPr>
            <a:xfrm>
              <a:off x="7078999" y="1865063"/>
              <a:ext cx="163423" cy="1086347"/>
            </a:xfrm>
            <a:custGeom>
              <a:avLst/>
              <a:gdLst/>
              <a:ahLst/>
              <a:cxnLst/>
              <a:rect l="l" t="t" r="r" b="b"/>
              <a:pathLst>
                <a:path w="6566" h="43467" fill="none" extrusionOk="0">
                  <a:moveTo>
                    <a:pt x="0" y="1"/>
                  </a:moveTo>
                  <a:lnTo>
                    <a:pt x="6566" y="43467"/>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8" name="Google Shape;1143;p59">
              <a:extLst>
                <a:ext uri="{FF2B5EF4-FFF2-40B4-BE49-F238E27FC236}">
                  <a16:creationId xmlns:a16="http://schemas.microsoft.com/office/drawing/2014/main" id="{C71A498A-E526-41D0-8451-1B7ECF5AFA93}"/>
                </a:ext>
              </a:extLst>
            </p:cNvPr>
            <p:cNvSpPr/>
            <p:nvPr/>
          </p:nvSpPr>
          <p:spPr>
            <a:xfrm>
              <a:off x="6573042" y="1997685"/>
              <a:ext cx="885098" cy="88799"/>
            </a:xfrm>
            <a:custGeom>
              <a:avLst/>
              <a:gdLst/>
              <a:ahLst/>
              <a:cxnLst/>
              <a:rect l="l" t="t" r="r" b="b"/>
              <a:pathLst>
                <a:path w="35382" h="3557" fill="none" extrusionOk="0">
                  <a:moveTo>
                    <a:pt x="1" y="3557"/>
                  </a:moveTo>
                  <a:lnTo>
                    <a:pt x="28907" y="1"/>
                  </a:lnTo>
                  <a:lnTo>
                    <a:pt x="35382" y="2767"/>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09" name="Google Shape;1144;p59">
              <a:extLst>
                <a:ext uri="{FF2B5EF4-FFF2-40B4-BE49-F238E27FC236}">
                  <a16:creationId xmlns:a16="http://schemas.microsoft.com/office/drawing/2014/main" id="{E1132FFA-E635-4011-9448-0411D33D3747}"/>
                </a:ext>
              </a:extLst>
            </p:cNvPr>
            <p:cNvSpPr/>
            <p:nvPr/>
          </p:nvSpPr>
          <p:spPr>
            <a:xfrm>
              <a:off x="6573042" y="1898507"/>
              <a:ext cx="337305" cy="1652586"/>
            </a:xfrm>
            <a:custGeom>
              <a:avLst/>
              <a:gdLst/>
              <a:ahLst/>
              <a:cxnLst/>
              <a:rect l="l" t="t" r="r" b="b"/>
              <a:pathLst>
                <a:path w="13497" h="66081" fill="none" extrusionOk="0">
                  <a:moveTo>
                    <a:pt x="1" y="0"/>
                  </a:moveTo>
                  <a:lnTo>
                    <a:pt x="4074" y="1946"/>
                  </a:lnTo>
                  <a:lnTo>
                    <a:pt x="13497" y="6608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0" name="Google Shape;1145;p59">
              <a:extLst>
                <a:ext uri="{FF2B5EF4-FFF2-40B4-BE49-F238E27FC236}">
                  <a16:creationId xmlns:a16="http://schemas.microsoft.com/office/drawing/2014/main" id="{FE5C9D60-332E-4750-BA01-2E368E332AE8}"/>
                </a:ext>
              </a:extLst>
            </p:cNvPr>
            <p:cNvSpPr/>
            <p:nvPr/>
          </p:nvSpPr>
          <p:spPr>
            <a:xfrm>
              <a:off x="6418771" y="1449898"/>
              <a:ext cx="491576" cy="2665127"/>
            </a:xfrm>
            <a:custGeom>
              <a:avLst/>
              <a:gdLst/>
              <a:ahLst/>
              <a:cxnLst/>
              <a:rect l="l" t="t" r="r" b="b"/>
              <a:pathLst>
                <a:path w="19667" h="106629" fill="none" extrusionOk="0">
                  <a:moveTo>
                    <a:pt x="19667" y="1"/>
                  </a:moveTo>
                  <a:lnTo>
                    <a:pt x="1" y="27113"/>
                  </a:lnTo>
                  <a:lnTo>
                    <a:pt x="1156" y="32341"/>
                  </a:lnTo>
                  <a:lnTo>
                    <a:pt x="8937" y="80123"/>
                  </a:lnTo>
                  <a:lnTo>
                    <a:pt x="8937" y="86111"/>
                  </a:lnTo>
                  <a:lnTo>
                    <a:pt x="7904" y="10662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1" name="Google Shape;1146;p59">
              <a:extLst>
                <a:ext uri="{FF2B5EF4-FFF2-40B4-BE49-F238E27FC236}">
                  <a16:creationId xmlns:a16="http://schemas.microsoft.com/office/drawing/2014/main" id="{05121683-E68F-487B-AD9E-3F69A5957AF8}"/>
                </a:ext>
              </a:extLst>
            </p:cNvPr>
            <p:cNvSpPr/>
            <p:nvPr/>
          </p:nvSpPr>
          <p:spPr>
            <a:xfrm>
              <a:off x="5174142" y="328954"/>
              <a:ext cx="1459040" cy="3057227"/>
            </a:xfrm>
            <a:custGeom>
              <a:avLst/>
              <a:gdLst/>
              <a:ahLst/>
              <a:cxnLst/>
              <a:rect l="l" t="t" r="r" b="b"/>
              <a:pathLst>
                <a:path w="58391" h="122282" fill="none" extrusionOk="0">
                  <a:moveTo>
                    <a:pt x="18572" y="31247"/>
                  </a:moveTo>
                  <a:lnTo>
                    <a:pt x="43618" y="22584"/>
                  </a:lnTo>
                  <a:lnTo>
                    <a:pt x="44256" y="31247"/>
                  </a:lnTo>
                  <a:lnTo>
                    <a:pt x="25289" y="55564"/>
                  </a:lnTo>
                  <a:lnTo>
                    <a:pt x="30305" y="58998"/>
                  </a:lnTo>
                  <a:lnTo>
                    <a:pt x="58390" y="22584"/>
                  </a:lnTo>
                  <a:lnTo>
                    <a:pt x="56536" y="16353"/>
                  </a:lnTo>
                  <a:lnTo>
                    <a:pt x="48724" y="9393"/>
                  </a:lnTo>
                  <a:lnTo>
                    <a:pt x="45381" y="0"/>
                  </a:lnTo>
                  <a:lnTo>
                    <a:pt x="41916" y="851"/>
                  </a:lnTo>
                  <a:lnTo>
                    <a:pt x="43132" y="13922"/>
                  </a:lnTo>
                  <a:cubicBezTo>
                    <a:pt x="43132" y="13922"/>
                    <a:pt x="28116" y="15867"/>
                    <a:pt x="18572" y="22706"/>
                  </a:cubicBezTo>
                  <a:lnTo>
                    <a:pt x="0" y="26627"/>
                  </a:lnTo>
                  <a:lnTo>
                    <a:pt x="17599" y="46749"/>
                  </a:lnTo>
                  <a:lnTo>
                    <a:pt x="14560" y="76324"/>
                  </a:lnTo>
                  <a:lnTo>
                    <a:pt x="14560" y="87844"/>
                  </a:lnTo>
                  <a:lnTo>
                    <a:pt x="15472" y="104014"/>
                  </a:lnTo>
                  <a:cubicBezTo>
                    <a:pt x="15472" y="104014"/>
                    <a:pt x="18116" y="113558"/>
                    <a:pt x="8329" y="122282"/>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2" name="Google Shape;1147;p59">
              <a:extLst>
                <a:ext uri="{FF2B5EF4-FFF2-40B4-BE49-F238E27FC236}">
                  <a16:creationId xmlns:a16="http://schemas.microsoft.com/office/drawing/2014/main" id="{9D3A51B2-1B97-4CD4-962C-3220A82D3B69}"/>
                </a:ext>
              </a:extLst>
            </p:cNvPr>
            <p:cNvSpPr/>
            <p:nvPr/>
          </p:nvSpPr>
          <p:spPr>
            <a:xfrm>
              <a:off x="4780620" y="414293"/>
              <a:ext cx="988382" cy="4111283"/>
            </a:xfrm>
            <a:custGeom>
              <a:avLst/>
              <a:gdLst/>
              <a:ahLst/>
              <a:cxnLst/>
              <a:rect l="l" t="t" r="r" b="b"/>
              <a:pathLst>
                <a:path w="39576" h="164441" fill="none" extrusionOk="0">
                  <a:moveTo>
                    <a:pt x="18238" y="164441"/>
                  </a:moveTo>
                  <a:lnTo>
                    <a:pt x="39575" y="109425"/>
                  </a:lnTo>
                  <a:lnTo>
                    <a:pt x="35989" y="81826"/>
                  </a:lnTo>
                  <a:lnTo>
                    <a:pt x="15745" y="23223"/>
                  </a:lnTo>
                  <a:lnTo>
                    <a:pt x="9696" y="12159"/>
                  </a:lnTo>
                  <a:cubicBezTo>
                    <a:pt x="9696" y="12159"/>
                    <a:pt x="2280" y="6931"/>
                    <a:pt x="0" y="1"/>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3" name="Google Shape;1148;p59">
              <a:extLst>
                <a:ext uri="{FF2B5EF4-FFF2-40B4-BE49-F238E27FC236}">
                  <a16:creationId xmlns:a16="http://schemas.microsoft.com/office/drawing/2014/main" id="{C9D2B916-1D45-4BE0-A9E5-9CC578552F8C}"/>
                </a:ext>
              </a:extLst>
            </p:cNvPr>
            <p:cNvSpPr/>
            <p:nvPr/>
          </p:nvSpPr>
          <p:spPr>
            <a:xfrm>
              <a:off x="3754324" y="328954"/>
              <a:ext cx="1802881" cy="472826"/>
            </a:xfrm>
            <a:custGeom>
              <a:avLst/>
              <a:gdLst/>
              <a:ahLst/>
              <a:cxnLst/>
              <a:rect l="l" t="t" r="r" b="b"/>
              <a:pathLst>
                <a:path w="72099" h="18877" fill="none" extrusionOk="0">
                  <a:moveTo>
                    <a:pt x="0" y="16323"/>
                  </a:moveTo>
                  <a:cubicBezTo>
                    <a:pt x="0" y="16323"/>
                    <a:pt x="6140" y="17873"/>
                    <a:pt x="15928" y="15411"/>
                  </a:cubicBezTo>
                  <a:cubicBezTo>
                    <a:pt x="25685" y="12979"/>
                    <a:pt x="39849" y="18876"/>
                    <a:pt x="52220" y="13405"/>
                  </a:cubicBezTo>
                  <a:cubicBezTo>
                    <a:pt x="64622" y="7934"/>
                    <a:pt x="72099" y="0"/>
                    <a:pt x="72099" y="0"/>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4" name="Google Shape;1149;p59">
              <a:extLst>
                <a:ext uri="{FF2B5EF4-FFF2-40B4-BE49-F238E27FC236}">
                  <a16:creationId xmlns:a16="http://schemas.microsoft.com/office/drawing/2014/main" id="{5568005B-AF35-4B14-95B5-596595480757}"/>
                </a:ext>
              </a:extLst>
            </p:cNvPr>
            <p:cNvSpPr/>
            <p:nvPr/>
          </p:nvSpPr>
          <p:spPr>
            <a:xfrm>
              <a:off x="4210601" y="879047"/>
              <a:ext cx="1162264" cy="693094"/>
            </a:xfrm>
            <a:custGeom>
              <a:avLst/>
              <a:gdLst/>
              <a:ahLst/>
              <a:cxnLst/>
              <a:rect l="l" t="t" r="r" b="b"/>
              <a:pathLst>
                <a:path w="46506" h="27722" fill="none" extrusionOk="0">
                  <a:moveTo>
                    <a:pt x="0" y="1"/>
                  </a:moveTo>
                  <a:lnTo>
                    <a:pt x="10700" y="1"/>
                  </a:lnTo>
                  <a:cubicBezTo>
                    <a:pt x="10700" y="1"/>
                    <a:pt x="25533" y="6232"/>
                    <a:pt x="27083" y="11399"/>
                  </a:cubicBezTo>
                  <a:cubicBezTo>
                    <a:pt x="27083" y="11399"/>
                    <a:pt x="37539" y="19059"/>
                    <a:pt x="38025" y="25989"/>
                  </a:cubicBezTo>
                  <a:cubicBezTo>
                    <a:pt x="38025" y="25989"/>
                    <a:pt x="43770" y="25533"/>
                    <a:pt x="46506" y="27722"/>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5" name="Google Shape;1150;p59">
              <a:extLst>
                <a:ext uri="{FF2B5EF4-FFF2-40B4-BE49-F238E27FC236}">
                  <a16:creationId xmlns:a16="http://schemas.microsoft.com/office/drawing/2014/main" id="{707C1754-C513-442C-8AC2-1D96DDDE80AC}"/>
                </a:ext>
              </a:extLst>
            </p:cNvPr>
            <p:cNvSpPr/>
            <p:nvPr/>
          </p:nvSpPr>
          <p:spPr>
            <a:xfrm>
              <a:off x="3973965" y="1238856"/>
              <a:ext cx="1413281" cy="1116332"/>
            </a:xfrm>
            <a:custGeom>
              <a:avLst/>
              <a:gdLst/>
              <a:ahLst/>
              <a:cxnLst/>
              <a:rect l="l" t="t" r="r" b="b"/>
              <a:pathLst>
                <a:path w="56537" h="44653" fill="none" extrusionOk="0">
                  <a:moveTo>
                    <a:pt x="56536" y="1"/>
                  </a:moveTo>
                  <a:cubicBezTo>
                    <a:pt x="56536" y="1"/>
                    <a:pt x="45259" y="6566"/>
                    <a:pt x="41764" y="9241"/>
                  </a:cubicBezTo>
                  <a:cubicBezTo>
                    <a:pt x="38268" y="11916"/>
                    <a:pt x="39575" y="19272"/>
                    <a:pt x="36566" y="23010"/>
                  </a:cubicBezTo>
                  <a:cubicBezTo>
                    <a:pt x="33557" y="26749"/>
                    <a:pt x="32341" y="27631"/>
                    <a:pt x="32250" y="28482"/>
                  </a:cubicBezTo>
                  <a:cubicBezTo>
                    <a:pt x="32159" y="29363"/>
                    <a:pt x="32250" y="34743"/>
                    <a:pt x="32250" y="34743"/>
                  </a:cubicBezTo>
                  <a:lnTo>
                    <a:pt x="22068" y="44652"/>
                  </a:lnTo>
                  <a:lnTo>
                    <a:pt x="15472" y="39850"/>
                  </a:lnTo>
                  <a:lnTo>
                    <a:pt x="0" y="3763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6" name="Google Shape;1151;p59">
              <a:extLst>
                <a:ext uri="{FF2B5EF4-FFF2-40B4-BE49-F238E27FC236}">
                  <a16:creationId xmlns:a16="http://schemas.microsoft.com/office/drawing/2014/main" id="{2BFAC2CB-1AE4-43FF-BD9F-F7B4B5706AE5}"/>
                </a:ext>
              </a:extLst>
            </p:cNvPr>
            <p:cNvSpPr/>
            <p:nvPr/>
          </p:nvSpPr>
          <p:spPr>
            <a:xfrm>
              <a:off x="3543835" y="1734747"/>
              <a:ext cx="764820" cy="182211"/>
            </a:xfrm>
            <a:custGeom>
              <a:avLst/>
              <a:gdLst/>
              <a:ahLst/>
              <a:cxnLst/>
              <a:rect l="l" t="t" r="r" b="b"/>
              <a:pathLst>
                <a:path w="30579" h="7296" fill="none" extrusionOk="0">
                  <a:moveTo>
                    <a:pt x="30578" y="7296"/>
                  </a:moveTo>
                  <a:lnTo>
                    <a:pt x="2736" y="3952"/>
                  </a:lnTo>
                  <a:lnTo>
                    <a:pt x="0" y="2281"/>
                  </a:lnTo>
                  <a:lnTo>
                    <a:pt x="1459"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7" name="Google Shape;1152;p59">
              <a:extLst>
                <a:ext uri="{FF2B5EF4-FFF2-40B4-BE49-F238E27FC236}">
                  <a16:creationId xmlns:a16="http://schemas.microsoft.com/office/drawing/2014/main" id="{036F226E-0BF2-41CC-B362-0EF0D67376A0}"/>
                </a:ext>
              </a:extLst>
            </p:cNvPr>
            <p:cNvSpPr/>
            <p:nvPr/>
          </p:nvSpPr>
          <p:spPr>
            <a:xfrm>
              <a:off x="2589446" y="1529472"/>
              <a:ext cx="1036755" cy="694248"/>
            </a:xfrm>
            <a:custGeom>
              <a:avLst/>
              <a:gdLst/>
              <a:ahLst/>
              <a:cxnLst/>
              <a:rect l="l" t="t" r="r" b="b"/>
              <a:pathLst>
                <a:path w="41431" h="27782" fill="none" extrusionOk="0">
                  <a:moveTo>
                    <a:pt x="244" y="27782"/>
                  </a:moveTo>
                  <a:lnTo>
                    <a:pt x="1" y="13921"/>
                  </a:lnTo>
                  <a:lnTo>
                    <a:pt x="2554" y="0"/>
                  </a:lnTo>
                  <a:lnTo>
                    <a:pt x="10487" y="6900"/>
                  </a:lnTo>
                  <a:lnTo>
                    <a:pt x="32007" y="20274"/>
                  </a:lnTo>
                  <a:lnTo>
                    <a:pt x="41430" y="26019"/>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8" name="Google Shape;1153;p59">
              <a:extLst>
                <a:ext uri="{FF2B5EF4-FFF2-40B4-BE49-F238E27FC236}">
                  <a16:creationId xmlns:a16="http://schemas.microsoft.com/office/drawing/2014/main" id="{98939FA4-B5ED-472B-9F4F-595BD8658C94}"/>
                </a:ext>
              </a:extLst>
            </p:cNvPr>
            <p:cNvSpPr/>
            <p:nvPr/>
          </p:nvSpPr>
          <p:spPr>
            <a:xfrm>
              <a:off x="2733258" y="2260623"/>
              <a:ext cx="1440736" cy="914515"/>
            </a:xfrm>
            <a:custGeom>
              <a:avLst/>
              <a:gdLst/>
              <a:ahLst/>
              <a:cxnLst/>
              <a:rect l="l" t="t" r="r" b="b"/>
              <a:pathLst>
                <a:path w="57631" h="36597" fill="none" extrusionOk="0">
                  <a:moveTo>
                    <a:pt x="0" y="1"/>
                  </a:moveTo>
                  <a:lnTo>
                    <a:pt x="3192" y="396"/>
                  </a:lnTo>
                  <a:lnTo>
                    <a:pt x="6384" y="6900"/>
                  </a:lnTo>
                  <a:cubicBezTo>
                    <a:pt x="6384" y="6900"/>
                    <a:pt x="13375" y="9028"/>
                    <a:pt x="17782" y="11551"/>
                  </a:cubicBezTo>
                  <a:cubicBezTo>
                    <a:pt x="22159" y="14074"/>
                    <a:pt x="37570" y="26475"/>
                    <a:pt x="37570" y="26475"/>
                  </a:cubicBezTo>
                  <a:cubicBezTo>
                    <a:pt x="37570" y="26475"/>
                    <a:pt x="40579" y="25229"/>
                    <a:pt x="45199" y="25806"/>
                  </a:cubicBezTo>
                  <a:cubicBezTo>
                    <a:pt x="49849" y="26354"/>
                    <a:pt x="50792" y="28633"/>
                    <a:pt x="57631" y="28329"/>
                  </a:cubicBezTo>
                  <a:lnTo>
                    <a:pt x="41855" y="2250"/>
                  </a:lnTo>
                  <a:lnTo>
                    <a:pt x="39667" y="3496"/>
                  </a:lnTo>
                  <a:lnTo>
                    <a:pt x="28329" y="24226"/>
                  </a:lnTo>
                  <a:lnTo>
                    <a:pt x="21581" y="36597"/>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19" name="Google Shape;1154;p59">
              <a:extLst>
                <a:ext uri="{FF2B5EF4-FFF2-40B4-BE49-F238E27FC236}">
                  <a16:creationId xmlns:a16="http://schemas.microsoft.com/office/drawing/2014/main" id="{73CEDDF7-F06C-4A97-B09A-D60659F402FC}"/>
                </a:ext>
              </a:extLst>
            </p:cNvPr>
            <p:cNvSpPr/>
            <p:nvPr/>
          </p:nvSpPr>
          <p:spPr>
            <a:xfrm>
              <a:off x="1957980" y="692223"/>
              <a:ext cx="2216014" cy="2091968"/>
            </a:xfrm>
            <a:custGeom>
              <a:avLst/>
              <a:gdLst/>
              <a:ahLst/>
              <a:cxnLst/>
              <a:rect l="l" t="t" r="r" b="b"/>
              <a:pathLst>
                <a:path w="88665" h="83650" fill="none" extrusionOk="0">
                  <a:moveTo>
                    <a:pt x="88665" y="83649"/>
                  </a:moveTo>
                  <a:lnTo>
                    <a:pt x="72889" y="81005"/>
                  </a:lnTo>
                  <a:lnTo>
                    <a:pt x="29879" y="50062"/>
                  </a:lnTo>
                  <a:lnTo>
                    <a:pt x="25290" y="47387"/>
                  </a:lnTo>
                  <a:lnTo>
                    <a:pt x="17691" y="43375"/>
                  </a:lnTo>
                  <a:lnTo>
                    <a:pt x="0" y="25685"/>
                  </a:lnTo>
                  <a:lnTo>
                    <a:pt x="25685" y="1"/>
                  </a:lnTo>
                  <a:lnTo>
                    <a:pt x="33375" y="7083"/>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0" name="Google Shape;1155;p59">
              <a:extLst>
                <a:ext uri="{FF2B5EF4-FFF2-40B4-BE49-F238E27FC236}">
                  <a16:creationId xmlns:a16="http://schemas.microsoft.com/office/drawing/2014/main" id="{9FB1FB5D-45FD-4780-8F14-4D9894F6F560}"/>
                </a:ext>
              </a:extLst>
            </p:cNvPr>
            <p:cNvSpPr/>
            <p:nvPr/>
          </p:nvSpPr>
          <p:spPr>
            <a:xfrm>
              <a:off x="2813008" y="399301"/>
              <a:ext cx="1160956" cy="1870548"/>
            </a:xfrm>
            <a:custGeom>
              <a:avLst/>
              <a:gdLst/>
              <a:ahLst/>
              <a:cxnLst/>
              <a:rect l="l" t="t" r="r" b="b"/>
              <a:pathLst>
                <a:path w="46415" h="74835" fill="none" extrusionOk="0">
                  <a:moveTo>
                    <a:pt x="0" y="74835"/>
                  </a:moveTo>
                  <a:lnTo>
                    <a:pt x="29210" y="29819"/>
                  </a:lnTo>
                  <a:lnTo>
                    <a:pt x="46414"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1" name="Google Shape;1156;p59">
              <a:extLst>
                <a:ext uri="{FF2B5EF4-FFF2-40B4-BE49-F238E27FC236}">
                  <a16:creationId xmlns:a16="http://schemas.microsoft.com/office/drawing/2014/main" id="{68C029F7-9F25-445D-942A-F10C2C95978D}"/>
                </a:ext>
              </a:extLst>
            </p:cNvPr>
            <p:cNvSpPr/>
            <p:nvPr/>
          </p:nvSpPr>
          <p:spPr>
            <a:xfrm>
              <a:off x="2822160" y="613803"/>
              <a:ext cx="555638" cy="265244"/>
            </a:xfrm>
            <a:custGeom>
              <a:avLst/>
              <a:gdLst/>
              <a:ahLst/>
              <a:cxnLst/>
              <a:rect l="l" t="t" r="r" b="b"/>
              <a:pathLst>
                <a:path w="22190" h="10639" fill="none" extrusionOk="0">
                  <a:moveTo>
                    <a:pt x="1" y="2037"/>
                  </a:moveTo>
                  <a:cubicBezTo>
                    <a:pt x="1" y="2037"/>
                    <a:pt x="4256" y="0"/>
                    <a:pt x="7083" y="2827"/>
                  </a:cubicBezTo>
                  <a:cubicBezTo>
                    <a:pt x="9910" y="5684"/>
                    <a:pt x="16718" y="10517"/>
                    <a:pt x="22190" y="10639"/>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2" name="Google Shape;1157;p59">
              <a:extLst>
                <a:ext uri="{FF2B5EF4-FFF2-40B4-BE49-F238E27FC236}">
                  <a16:creationId xmlns:a16="http://schemas.microsoft.com/office/drawing/2014/main" id="{3ED0E546-855D-4570-B006-725CAFD163CB}"/>
                </a:ext>
              </a:extLst>
            </p:cNvPr>
            <p:cNvSpPr/>
            <p:nvPr/>
          </p:nvSpPr>
          <p:spPr>
            <a:xfrm>
              <a:off x="3626201" y="1001290"/>
              <a:ext cx="1489109" cy="402479"/>
            </a:xfrm>
            <a:custGeom>
              <a:avLst/>
              <a:gdLst/>
              <a:ahLst/>
              <a:cxnLst/>
              <a:rect l="l" t="t" r="r" b="b"/>
              <a:pathLst>
                <a:path w="59576" h="16080" fill="none" extrusionOk="0">
                  <a:moveTo>
                    <a:pt x="0" y="1"/>
                  </a:moveTo>
                  <a:cubicBezTo>
                    <a:pt x="0" y="1"/>
                    <a:pt x="8055" y="3344"/>
                    <a:pt x="11642" y="4317"/>
                  </a:cubicBezTo>
                  <a:cubicBezTo>
                    <a:pt x="15228" y="5289"/>
                    <a:pt x="20669" y="6019"/>
                    <a:pt x="20669" y="6019"/>
                  </a:cubicBezTo>
                  <a:cubicBezTo>
                    <a:pt x="20669" y="6019"/>
                    <a:pt x="33192" y="9454"/>
                    <a:pt x="38086" y="11247"/>
                  </a:cubicBezTo>
                  <a:cubicBezTo>
                    <a:pt x="42980" y="13040"/>
                    <a:pt x="55746" y="12220"/>
                    <a:pt x="59576" y="16080"/>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3" name="Google Shape;1158;p59">
              <a:extLst>
                <a:ext uri="{FF2B5EF4-FFF2-40B4-BE49-F238E27FC236}">
                  <a16:creationId xmlns:a16="http://schemas.microsoft.com/office/drawing/2014/main" id="{C54D4872-403E-4ED5-BF9A-077822FFCD87}"/>
                </a:ext>
              </a:extLst>
            </p:cNvPr>
            <p:cNvSpPr/>
            <p:nvPr/>
          </p:nvSpPr>
          <p:spPr>
            <a:xfrm>
              <a:off x="5238204" y="399301"/>
              <a:ext cx="423592" cy="663111"/>
            </a:xfrm>
            <a:custGeom>
              <a:avLst/>
              <a:gdLst/>
              <a:ahLst/>
              <a:cxnLst/>
              <a:rect l="l" t="t" r="r" b="b"/>
              <a:pathLst>
                <a:path w="16962" h="26506" fill="none" extrusionOk="0">
                  <a:moveTo>
                    <a:pt x="1" y="639"/>
                  </a:moveTo>
                  <a:lnTo>
                    <a:pt x="16232" y="26506"/>
                  </a:lnTo>
                  <a:lnTo>
                    <a:pt x="16962"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4" name="Google Shape;1159;p59">
              <a:extLst>
                <a:ext uri="{FF2B5EF4-FFF2-40B4-BE49-F238E27FC236}">
                  <a16:creationId xmlns:a16="http://schemas.microsoft.com/office/drawing/2014/main" id="{266918E4-5726-4BD7-BDDE-7DCDD9D76BF8}"/>
                </a:ext>
              </a:extLst>
            </p:cNvPr>
            <p:cNvSpPr/>
            <p:nvPr/>
          </p:nvSpPr>
          <p:spPr>
            <a:xfrm>
              <a:off x="5613423" y="1062411"/>
              <a:ext cx="192185" cy="656191"/>
            </a:xfrm>
            <a:custGeom>
              <a:avLst/>
              <a:gdLst/>
              <a:ahLst/>
              <a:cxnLst/>
              <a:rect l="l" t="t" r="r" b="b"/>
              <a:pathLst>
                <a:path w="7691" h="26293" fill="none" extrusionOk="0">
                  <a:moveTo>
                    <a:pt x="1216" y="1"/>
                  </a:moveTo>
                  <a:lnTo>
                    <a:pt x="0" y="17478"/>
                  </a:lnTo>
                  <a:cubicBezTo>
                    <a:pt x="0" y="17478"/>
                    <a:pt x="1338" y="22007"/>
                    <a:pt x="7690" y="26293"/>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5" name="Google Shape;1160;p59">
              <a:extLst>
                <a:ext uri="{FF2B5EF4-FFF2-40B4-BE49-F238E27FC236}">
                  <a16:creationId xmlns:a16="http://schemas.microsoft.com/office/drawing/2014/main" id="{2B89B057-47FF-407E-AF3D-14F67051A79A}"/>
                </a:ext>
              </a:extLst>
            </p:cNvPr>
            <p:cNvSpPr/>
            <p:nvPr/>
          </p:nvSpPr>
          <p:spPr>
            <a:xfrm>
              <a:off x="5931117" y="1803942"/>
              <a:ext cx="471966" cy="2366438"/>
            </a:xfrm>
            <a:custGeom>
              <a:avLst/>
              <a:gdLst/>
              <a:ahLst/>
              <a:cxnLst/>
              <a:rect l="l" t="t" r="r" b="b"/>
              <a:pathLst>
                <a:path w="18877" h="94622" fill="none" extrusionOk="0">
                  <a:moveTo>
                    <a:pt x="1" y="0"/>
                  </a:moveTo>
                  <a:cubicBezTo>
                    <a:pt x="1" y="0"/>
                    <a:pt x="4621" y="5107"/>
                    <a:pt x="6961" y="10730"/>
                  </a:cubicBezTo>
                  <a:cubicBezTo>
                    <a:pt x="9271" y="16353"/>
                    <a:pt x="12676" y="27326"/>
                    <a:pt x="12676" y="27326"/>
                  </a:cubicBezTo>
                  <a:lnTo>
                    <a:pt x="14104" y="27113"/>
                  </a:lnTo>
                  <a:lnTo>
                    <a:pt x="18876" y="59910"/>
                  </a:lnTo>
                  <a:lnTo>
                    <a:pt x="17812" y="94622"/>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6" name="Google Shape;1161;p59">
              <a:extLst>
                <a:ext uri="{FF2B5EF4-FFF2-40B4-BE49-F238E27FC236}">
                  <a16:creationId xmlns:a16="http://schemas.microsoft.com/office/drawing/2014/main" id="{4E7F995D-FCFE-4D57-B7ED-D060E0D01E95}"/>
                </a:ext>
              </a:extLst>
            </p:cNvPr>
            <p:cNvSpPr/>
            <p:nvPr/>
          </p:nvSpPr>
          <p:spPr>
            <a:xfrm>
              <a:off x="6392623" y="3513036"/>
              <a:ext cx="1141345" cy="110711"/>
            </a:xfrm>
            <a:custGeom>
              <a:avLst/>
              <a:gdLst/>
              <a:ahLst/>
              <a:cxnLst/>
              <a:rect l="l" t="t" r="r" b="b"/>
              <a:pathLst>
                <a:path w="45625" h="4439" fill="none" extrusionOk="0">
                  <a:moveTo>
                    <a:pt x="0" y="4438"/>
                  </a:moveTo>
                  <a:lnTo>
                    <a:pt x="29058" y="396"/>
                  </a:lnTo>
                  <a:cubicBezTo>
                    <a:pt x="31946" y="0"/>
                    <a:pt x="34864" y="152"/>
                    <a:pt x="37660" y="852"/>
                  </a:cubicBezTo>
                  <a:lnTo>
                    <a:pt x="45624" y="285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7" name="Google Shape;1162;p59">
              <a:extLst>
                <a:ext uri="{FF2B5EF4-FFF2-40B4-BE49-F238E27FC236}">
                  <a16:creationId xmlns:a16="http://schemas.microsoft.com/office/drawing/2014/main" id="{4180B24B-4A4A-4250-B353-66A5BBDBF710}"/>
                </a:ext>
              </a:extLst>
            </p:cNvPr>
            <p:cNvSpPr/>
            <p:nvPr/>
          </p:nvSpPr>
          <p:spPr>
            <a:xfrm>
              <a:off x="6633182" y="894039"/>
              <a:ext cx="277165" cy="268704"/>
            </a:xfrm>
            <a:custGeom>
              <a:avLst/>
              <a:gdLst/>
              <a:ahLst/>
              <a:cxnLst/>
              <a:rect l="l" t="t" r="r" b="b"/>
              <a:pathLst>
                <a:path w="11095" h="10761" fill="none" extrusionOk="0">
                  <a:moveTo>
                    <a:pt x="0" y="0"/>
                  </a:moveTo>
                  <a:lnTo>
                    <a:pt x="517" y="3101"/>
                  </a:lnTo>
                  <a:lnTo>
                    <a:pt x="11095" y="1076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8" name="Google Shape;1163;p59">
              <a:extLst>
                <a:ext uri="{FF2B5EF4-FFF2-40B4-BE49-F238E27FC236}">
                  <a16:creationId xmlns:a16="http://schemas.microsoft.com/office/drawing/2014/main" id="{D6D8B245-5490-4B5A-BB50-A6522B17B455}"/>
                </a:ext>
              </a:extLst>
            </p:cNvPr>
            <p:cNvSpPr/>
            <p:nvPr/>
          </p:nvSpPr>
          <p:spPr>
            <a:xfrm>
              <a:off x="5098314" y="1102775"/>
              <a:ext cx="1729667" cy="1288163"/>
            </a:xfrm>
            <a:custGeom>
              <a:avLst/>
              <a:gdLst/>
              <a:ahLst/>
              <a:cxnLst/>
              <a:rect l="l" t="t" r="r" b="b"/>
              <a:pathLst>
                <a:path w="69182" h="51521" fill="none" extrusionOk="0">
                  <a:moveTo>
                    <a:pt x="69182" y="0"/>
                  </a:moveTo>
                  <a:lnTo>
                    <a:pt x="40275" y="38785"/>
                  </a:lnTo>
                  <a:lnTo>
                    <a:pt x="1" y="5152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29" name="Google Shape;1164;p59">
              <a:extLst>
                <a:ext uri="{FF2B5EF4-FFF2-40B4-BE49-F238E27FC236}">
                  <a16:creationId xmlns:a16="http://schemas.microsoft.com/office/drawing/2014/main" id="{3DF2B15A-6F43-4B1F-B7B1-F3D638026D7F}"/>
                </a:ext>
              </a:extLst>
            </p:cNvPr>
            <p:cNvSpPr/>
            <p:nvPr/>
          </p:nvSpPr>
          <p:spPr>
            <a:xfrm>
              <a:off x="5138843" y="424672"/>
              <a:ext cx="1788500" cy="2136944"/>
            </a:xfrm>
            <a:custGeom>
              <a:avLst/>
              <a:gdLst/>
              <a:ahLst/>
              <a:cxnLst/>
              <a:rect l="l" t="t" r="r" b="b"/>
              <a:pathLst>
                <a:path w="71522" h="85504" fill="none" extrusionOk="0">
                  <a:moveTo>
                    <a:pt x="0" y="82191"/>
                  </a:moveTo>
                  <a:cubicBezTo>
                    <a:pt x="7082" y="79364"/>
                    <a:pt x="8572" y="82677"/>
                    <a:pt x="12949" y="84075"/>
                  </a:cubicBezTo>
                  <a:cubicBezTo>
                    <a:pt x="17356" y="85504"/>
                    <a:pt x="18937" y="81461"/>
                    <a:pt x="22797" y="80732"/>
                  </a:cubicBezTo>
                  <a:cubicBezTo>
                    <a:pt x="24408" y="80397"/>
                    <a:pt x="26870" y="80367"/>
                    <a:pt x="29180" y="80397"/>
                  </a:cubicBezTo>
                  <a:cubicBezTo>
                    <a:pt x="32493" y="80488"/>
                    <a:pt x="35715" y="79455"/>
                    <a:pt x="38329" y="77479"/>
                  </a:cubicBezTo>
                  <a:cubicBezTo>
                    <a:pt x="42372" y="74348"/>
                    <a:pt x="47570" y="73376"/>
                    <a:pt x="47570" y="73376"/>
                  </a:cubicBezTo>
                  <a:lnTo>
                    <a:pt x="51187" y="68117"/>
                  </a:lnTo>
                  <a:lnTo>
                    <a:pt x="45624" y="27478"/>
                  </a:lnTo>
                  <a:cubicBezTo>
                    <a:pt x="45624" y="27478"/>
                    <a:pt x="54865" y="16202"/>
                    <a:pt x="58299" y="13892"/>
                  </a:cubicBezTo>
                  <a:cubicBezTo>
                    <a:pt x="58299" y="13892"/>
                    <a:pt x="63710" y="11642"/>
                    <a:pt x="64257" y="1"/>
                  </a:cubicBezTo>
                  <a:cubicBezTo>
                    <a:pt x="64257" y="1"/>
                    <a:pt x="67448" y="4074"/>
                    <a:pt x="71521" y="5685"/>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0" name="Google Shape;1165;p59">
              <a:extLst>
                <a:ext uri="{FF2B5EF4-FFF2-40B4-BE49-F238E27FC236}">
                  <a16:creationId xmlns:a16="http://schemas.microsoft.com/office/drawing/2014/main" id="{7482F6A2-A688-4DBB-B138-0C31A748520D}"/>
                </a:ext>
              </a:extLst>
            </p:cNvPr>
            <p:cNvSpPr/>
            <p:nvPr/>
          </p:nvSpPr>
          <p:spPr>
            <a:xfrm>
              <a:off x="982672" y="2018443"/>
              <a:ext cx="6551296" cy="2454084"/>
            </a:xfrm>
            <a:custGeom>
              <a:avLst/>
              <a:gdLst/>
              <a:ahLst/>
              <a:cxnLst/>
              <a:rect l="l" t="t" r="r" b="b"/>
              <a:pathLst>
                <a:path w="262073" h="98149" fill="none" extrusionOk="0">
                  <a:moveTo>
                    <a:pt x="0" y="1"/>
                  </a:moveTo>
                  <a:lnTo>
                    <a:pt x="164654" y="91795"/>
                  </a:lnTo>
                  <a:lnTo>
                    <a:pt x="172344" y="94622"/>
                  </a:lnTo>
                  <a:lnTo>
                    <a:pt x="181827" y="98148"/>
                  </a:lnTo>
                  <a:lnTo>
                    <a:pt x="192557" y="97175"/>
                  </a:lnTo>
                  <a:lnTo>
                    <a:pt x="237148" y="79090"/>
                  </a:lnTo>
                  <a:lnTo>
                    <a:pt x="262072" y="64804"/>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1" name="Google Shape;1166;p59">
              <a:extLst>
                <a:ext uri="{FF2B5EF4-FFF2-40B4-BE49-F238E27FC236}">
                  <a16:creationId xmlns:a16="http://schemas.microsoft.com/office/drawing/2014/main" id="{83C0BA1A-981D-422E-A210-E275A773D677}"/>
                </a:ext>
              </a:extLst>
            </p:cNvPr>
            <p:cNvSpPr/>
            <p:nvPr/>
          </p:nvSpPr>
          <p:spPr>
            <a:xfrm>
              <a:off x="6835826" y="1478729"/>
              <a:ext cx="560868" cy="2548650"/>
            </a:xfrm>
            <a:custGeom>
              <a:avLst/>
              <a:gdLst/>
              <a:ahLst/>
              <a:cxnLst/>
              <a:rect l="l" t="t" r="r" b="b"/>
              <a:pathLst>
                <a:path w="22463" h="101948" fill="none" extrusionOk="0">
                  <a:moveTo>
                    <a:pt x="1" y="101947"/>
                  </a:moveTo>
                  <a:lnTo>
                    <a:pt x="11368" y="81765"/>
                  </a:lnTo>
                  <a:lnTo>
                    <a:pt x="18086" y="58938"/>
                  </a:lnTo>
                  <a:lnTo>
                    <a:pt x="22463"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2" name="Google Shape;1167;p59">
              <a:extLst>
                <a:ext uri="{FF2B5EF4-FFF2-40B4-BE49-F238E27FC236}">
                  <a16:creationId xmlns:a16="http://schemas.microsoft.com/office/drawing/2014/main" id="{A76E5AA6-2350-4A66-AC67-5FBC6B57ED89}"/>
                </a:ext>
              </a:extLst>
            </p:cNvPr>
            <p:cNvSpPr/>
            <p:nvPr/>
          </p:nvSpPr>
          <p:spPr>
            <a:xfrm>
              <a:off x="6910347" y="3549940"/>
              <a:ext cx="597474" cy="711546"/>
            </a:xfrm>
            <a:custGeom>
              <a:avLst/>
              <a:gdLst/>
              <a:ahLst/>
              <a:cxnLst/>
              <a:rect l="l" t="t" r="r" b="b"/>
              <a:pathLst>
                <a:path w="23862" h="28421" fill="none" extrusionOk="0">
                  <a:moveTo>
                    <a:pt x="1" y="0"/>
                  </a:moveTo>
                  <a:lnTo>
                    <a:pt x="2676" y="16292"/>
                  </a:lnTo>
                  <a:lnTo>
                    <a:pt x="23861" y="2842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3" name="Google Shape;1168;p59">
              <a:extLst>
                <a:ext uri="{FF2B5EF4-FFF2-40B4-BE49-F238E27FC236}">
                  <a16:creationId xmlns:a16="http://schemas.microsoft.com/office/drawing/2014/main" id="{73251830-A123-49DF-9234-757FD3ECE6EC}"/>
                </a:ext>
              </a:extLst>
            </p:cNvPr>
            <p:cNvSpPr/>
            <p:nvPr/>
          </p:nvSpPr>
          <p:spPr>
            <a:xfrm>
              <a:off x="4640730" y="3705626"/>
              <a:ext cx="604011" cy="320599"/>
            </a:xfrm>
            <a:custGeom>
              <a:avLst/>
              <a:gdLst/>
              <a:ahLst/>
              <a:cxnLst/>
              <a:rect l="l" t="t" r="r" b="b"/>
              <a:pathLst>
                <a:path w="24135" h="12828" fill="none" extrusionOk="0">
                  <a:moveTo>
                    <a:pt x="1" y="1"/>
                  </a:moveTo>
                  <a:lnTo>
                    <a:pt x="24135" y="1282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4" name="Google Shape;1169;p59">
              <a:extLst>
                <a:ext uri="{FF2B5EF4-FFF2-40B4-BE49-F238E27FC236}">
                  <a16:creationId xmlns:a16="http://schemas.microsoft.com/office/drawing/2014/main" id="{E8197661-3667-49F6-B0BD-F684D9562048}"/>
                </a:ext>
              </a:extLst>
            </p:cNvPr>
            <p:cNvSpPr/>
            <p:nvPr/>
          </p:nvSpPr>
          <p:spPr>
            <a:xfrm>
              <a:off x="4102088" y="3807111"/>
              <a:ext cx="728212" cy="1316994"/>
            </a:xfrm>
            <a:custGeom>
              <a:avLst/>
              <a:gdLst/>
              <a:ahLst/>
              <a:cxnLst/>
              <a:rect l="l" t="t" r="r" b="b"/>
              <a:pathLst>
                <a:path w="29120" h="52707" fill="none" extrusionOk="0">
                  <a:moveTo>
                    <a:pt x="29119" y="1"/>
                  </a:moveTo>
                  <a:lnTo>
                    <a:pt x="0" y="52707"/>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5" name="Google Shape;1170;p59">
              <a:extLst>
                <a:ext uri="{FF2B5EF4-FFF2-40B4-BE49-F238E27FC236}">
                  <a16:creationId xmlns:a16="http://schemas.microsoft.com/office/drawing/2014/main" id="{7B21710A-2457-4AF1-9E2E-877590F0C0CB}"/>
                </a:ext>
              </a:extLst>
            </p:cNvPr>
            <p:cNvSpPr/>
            <p:nvPr/>
          </p:nvSpPr>
          <p:spPr>
            <a:xfrm>
              <a:off x="3841919" y="3728691"/>
              <a:ext cx="675917" cy="1203977"/>
            </a:xfrm>
            <a:custGeom>
              <a:avLst/>
              <a:gdLst/>
              <a:ahLst/>
              <a:cxnLst/>
              <a:rect l="l" t="t" r="r" b="b"/>
              <a:pathLst>
                <a:path w="27023" h="48147" fill="none" extrusionOk="0">
                  <a:moveTo>
                    <a:pt x="27023" y="0"/>
                  </a:moveTo>
                  <a:lnTo>
                    <a:pt x="1" y="48147"/>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6" name="Google Shape;1171;p59">
              <a:extLst>
                <a:ext uri="{FF2B5EF4-FFF2-40B4-BE49-F238E27FC236}">
                  <a16:creationId xmlns:a16="http://schemas.microsoft.com/office/drawing/2014/main" id="{34BF7844-CDA4-4209-9C04-FCF18A0FBC8D}"/>
                </a:ext>
              </a:extLst>
            </p:cNvPr>
            <p:cNvSpPr/>
            <p:nvPr/>
          </p:nvSpPr>
          <p:spPr>
            <a:xfrm>
              <a:off x="3364724" y="3689481"/>
              <a:ext cx="704679" cy="1258180"/>
            </a:xfrm>
            <a:custGeom>
              <a:avLst/>
              <a:gdLst/>
              <a:ahLst/>
              <a:cxnLst/>
              <a:rect l="l" t="t" r="r" b="b"/>
              <a:pathLst>
                <a:path w="28147" h="50306" fill="none" extrusionOk="0">
                  <a:moveTo>
                    <a:pt x="0" y="50305"/>
                  </a:moveTo>
                  <a:lnTo>
                    <a:pt x="28147"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7" name="Google Shape;1172;p59">
              <a:extLst>
                <a:ext uri="{FF2B5EF4-FFF2-40B4-BE49-F238E27FC236}">
                  <a16:creationId xmlns:a16="http://schemas.microsoft.com/office/drawing/2014/main" id="{3E06DA8B-EB5C-473D-B2FD-25F5A3284067}"/>
                </a:ext>
              </a:extLst>
            </p:cNvPr>
            <p:cNvSpPr/>
            <p:nvPr/>
          </p:nvSpPr>
          <p:spPr>
            <a:xfrm>
              <a:off x="3107169" y="3548786"/>
              <a:ext cx="695528" cy="1240881"/>
            </a:xfrm>
            <a:custGeom>
              <a:avLst/>
              <a:gdLst/>
              <a:ahLst/>
              <a:cxnLst/>
              <a:rect l="l" t="t" r="r" b="b"/>
              <a:pathLst>
                <a:path w="27813" h="49637" fill="none" extrusionOk="0">
                  <a:moveTo>
                    <a:pt x="27812" y="0"/>
                  </a:moveTo>
                  <a:lnTo>
                    <a:pt x="0" y="49636"/>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8" name="Google Shape;1173;p59">
              <a:extLst>
                <a:ext uri="{FF2B5EF4-FFF2-40B4-BE49-F238E27FC236}">
                  <a16:creationId xmlns:a16="http://schemas.microsoft.com/office/drawing/2014/main" id="{6448100E-0486-4C2D-A8BD-4F2E7D15345A}"/>
                </a:ext>
              </a:extLst>
            </p:cNvPr>
            <p:cNvSpPr/>
            <p:nvPr/>
          </p:nvSpPr>
          <p:spPr>
            <a:xfrm>
              <a:off x="2611671" y="3313526"/>
              <a:ext cx="692913" cy="1257026"/>
            </a:xfrm>
            <a:custGeom>
              <a:avLst/>
              <a:gdLst/>
              <a:ahLst/>
              <a:cxnLst/>
              <a:rect l="l" t="t" r="r" b="b"/>
              <a:pathLst>
                <a:path w="27691" h="50276" fill="none" extrusionOk="0">
                  <a:moveTo>
                    <a:pt x="27691" y="1"/>
                  </a:moveTo>
                  <a:lnTo>
                    <a:pt x="0" y="50275"/>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39" name="Google Shape;1174;p59">
              <a:extLst>
                <a:ext uri="{FF2B5EF4-FFF2-40B4-BE49-F238E27FC236}">
                  <a16:creationId xmlns:a16="http://schemas.microsoft.com/office/drawing/2014/main" id="{49983D0D-7D3A-4796-9190-378A9C537847}"/>
                </a:ext>
              </a:extLst>
            </p:cNvPr>
            <p:cNvSpPr/>
            <p:nvPr/>
          </p:nvSpPr>
          <p:spPr>
            <a:xfrm>
              <a:off x="75347" y="2987161"/>
              <a:ext cx="3103728" cy="1073662"/>
            </a:xfrm>
            <a:custGeom>
              <a:avLst/>
              <a:gdLst/>
              <a:ahLst/>
              <a:cxnLst/>
              <a:rect l="l" t="t" r="r" b="b"/>
              <a:pathLst>
                <a:path w="124198" h="42950" fill="none" extrusionOk="0">
                  <a:moveTo>
                    <a:pt x="124198" y="15351"/>
                  </a:moveTo>
                  <a:lnTo>
                    <a:pt x="108818" y="42950"/>
                  </a:lnTo>
                  <a:lnTo>
                    <a:pt x="85626" y="42950"/>
                  </a:lnTo>
                  <a:cubicBezTo>
                    <a:pt x="85626" y="42950"/>
                    <a:pt x="81218" y="42555"/>
                    <a:pt x="74987" y="39150"/>
                  </a:cubicBezTo>
                  <a:cubicBezTo>
                    <a:pt x="70033" y="36445"/>
                    <a:pt x="53619" y="26718"/>
                    <a:pt x="46932" y="22767"/>
                  </a:cubicBezTo>
                  <a:cubicBezTo>
                    <a:pt x="45078" y="21642"/>
                    <a:pt x="42920" y="21034"/>
                    <a:pt x="40731" y="21004"/>
                  </a:cubicBezTo>
                  <a:lnTo>
                    <a:pt x="39546" y="21004"/>
                  </a:lnTo>
                  <a:cubicBezTo>
                    <a:pt x="37418" y="20974"/>
                    <a:pt x="35321" y="20366"/>
                    <a:pt x="33467" y="19302"/>
                  </a:cubicBezTo>
                  <a:lnTo>
                    <a:pt x="1"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0" name="Google Shape;1175;p59">
              <a:extLst>
                <a:ext uri="{FF2B5EF4-FFF2-40B4-BE49-F238E27FC236}">
                  <a16:creationId xmlns:a16="http://schemas.microsoft.com/office/drawing/2014/main" id="{A93F7A02-08E5-416C-989C-8E49788D6010}"/>
                </a:ext>
              </a:extLst>
            </p:cNvPr>
            <p:cNvSpPr/>
            <p:nvPr/>
          </p:nvSpPr>
          <p:spPr>
            <a:xfrm>
              <a:off x="842782" y="2076105"/>
              <a:ext cx="4953675" cy="2500214"/>
            </a:xfrm>
            <a:custGeom>
              <a:avLst/>
              <a:gdLst/>
              <a:ahLst/>
              <a:cxnLst/>
              <a:rect l="l" t="t" r="r" b="b"/>
              <a:pathLst>
                <a:path w="198121" h="100003" fill="none" extrusionOk="0">
                  <a:moveTo>
                    <a:pt x="1" y="1"/>
                  </a:moveTo>
                  <a:lnTo>
                    <a:pt x="165779" y="92069"/>
                  </a:lnTo>
                  <a:lnTo>
                    <a:pt x="187269" y="100002"/>
                  </a:lnTo>
                  <a:lnTo>
                    <a:pt x="198120" y="94865"/>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1" name="Google Shape;1176;p59">
              <a:extLst>
                <a:ext uri="{FF2B5EF4-FFF2-40B4-BE49-F238E27FC236}">
                  <a16:creationId xmlns:a16="http://schemas.microsoft.com/office/drawing/2014/main" id="{C49FFA35-B92E-4C4B-A9B2-2C386677EF8C}"/>
                </a:ext>
              </a:extLst>
            </p:cNvPr>
            <p:cNvSpPr/>
            <p:nvPr/>
          </p:nvSpPr>
          <p:spPr>
            <a:xfrm>
              <a:off x="725117" y="2117622"/>
              <a:ext cx="5416489" cy="3146025"/>
            </a:xfrm>
            <a:custGeom>
              <a:avLst/>
              <a:gdLst/>
              <a:ahLst/>
              <a:cxnLst/>
              <a:rect l="l" t="t" r="r" b="b"/>
              <a:pathLst>
                <a:path w="216662" h="125839" fill="none" extrusionOk="0">
                  <a:moveTo>
                    <a:pt x="1" y="1"/>
                  </a:moveTo>
                  <a:lnTo>
                    <a:pt x="154137" y="85777"/>
                  </a:lnTo>
                  <a:cubicBezTo>
                    <a:pt x="154137" y="85777"/>
                    <a:pt x="163894" y="91248"/>
                    <a:pt x="165353" y="92616"/>
                  </a:cubicBezTo>
                  <a:cubicBezTo>
                    <a:pt x="165353" y="92616"/>
                    <a:pt x="181159" y="95473"/>
                    <a:pt x="187846" y="98725"/>
                  </a:cubicBezTo>
                  <a:cubicBezTo>
                    <a:pt x="194503" y="101978"/>
                    <a:pt x="213652" y="113285"/>
                    <a:pt x="216661" y="125838"/>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2" name="Google Shape;1177;p59">
              <a:extLst>
                <a:ext uri="{FF2B5EF4-FFF2-40B4-BE49-F238E27FC236}">
                  <a16:creationId xmlns:a16="http://schemas.microsoft.com/office/drawing/2014/main" id="{0F4D64A6-BFF2-49C1-AD02-F02BD18BB9C0}"/>
                </a:ext>
              </a:extLst>
            </p:cNvPr>
            <p:cNvSpPr/>
            <p:nvPr/>
          </p:nvSpPr>
          <p:spPr>
            <a:xfrm>
              <a:off x="496326" y="2174130"/>
              <a:ext cx="4014973" cy="2208446"/>
            </a:xfrm>
            <a:custGeom>
              <a:avLst/>
              <a:gdLst/>
              <a:ahLst/>
              <a:cxnLst/>
              <a:rect l="l" t="t" r="r" b="b"/>
              <a:pathLst>
                <a:path w="160612" h="88331" fill="none" extrusionOk="0">
                  <a:moveTo>
                    <a:pt x="160611" y="88330"/>
                  </a:moveTo>
                  <a:lnTo>
                    <a:pt x="1"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3" name="Google Shape;1178;p59">
              <a:extLst>
                <a:ext uri="{FF2B5EF4-FFF2-40B4-BE49-F238E27FC236}">
                  <a16:creationId xmlns:a16="http://schemas.microsoft.com/office/drawing/2014/main" id="{33532E67-C776-485E-8EC8-4BA1C6065092}"/>
                </a:ext>
              </a:extLst>
            </p:cNvPr>
            <p:cNvSpPr/>
            <p:nvPr/>
          </p:nvSpPr>
          <p:spPr>
            <a:xfrm>
              <a:off x="1112103" y="2117622"/>
              <a:ext cx="3633218" cy="2493294"/>
            </a:xfrm>
            <a:custGeom>
              <a:avLst/>
              <a:gdLst/>
              <a:ahLst/>
              <a:cxnLst/>
              <a:rect l="l" t="t" r="r" b="b"/>
              <a:pathLst>
                <a:path w="145322" h="99699" fill="none" extrusionOk="0">
                  <a:moveTo>
                    <a:pt x="13009" y="1"/>
                  </a:moveTo>
                  <a:lnTo>
                    <a:pt x="0" y="22189"/>
                  </a:lnTo>
                  <a:lnTo>
                    <a:pt x="140215" y="99698"/>
                  </a:lnTo>
                  <a:lnTo>
                    <a:pt x="145322" y="91734"/>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4" name="Google Shape;1179;p59">
              <a:extLst>
                <a:ext uri="{FF2B5EF4-FFF2-40B4-BE49-F238E27FC236}">
                  <a16:creationId xmlns:a16="http://schemas.microsoft.com/office/drawing/2014/main" id="{2D628DC9-35B2-4EF3-8C78-0CAAD45D8962}"/>
                </a:ext>
              </a:extLst>
            </p:cNvPr>
            <p:cNvSpPr/>
            <p:nvPr/>
          </p:nvSpPr>
          <p:spPr>
            <a:xfrm>
              <a:off x="1445486" y="2363260"/>
              <a:ext cx="282395" cy="494738"/>
            </a:xfrm>
            <a:custGeom>
              <a:avLst/>
              <a:gdLst/>
              <a:ahLst/>
              <a:cxnLst/>
              <a:rect l="l" t="t" r="r" b="b"/>
              <a:pathLst>
                <a:path w="11308" h="19789" fill="none" extrusionOk="0">
                  <a:moveTo>
                    <a:pt x="1" y="19789"/>
                  </a:moveTo>
                  <a:lnTo>
                    <a:pt x="11308"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5" name="Google Shape;1180;p59">
              <a:extLst>
                <a:ext uri="{FF2B5EF4-FFF2-40B4-BE49-F238E27FC236}">
                  <a16:creationId xmlns:a16="http://schemas.microsoft.com/office/drawing/2014/main" id="{3986DF53-C910-4CE8-9146-54142D4342C1}"/>
                </a:ext>
              </a:extLst>
            </p:cNvPr>
            <p:cNvSpPr/>
            <p:nvPr/>
          </p:nvSpPr>
          <p:spPr>
            <a:xfrm>
              <a:off x="1777561" y="2563923"/>
              <a:ext cx="265398" cy="477439"/>
            </a:xfrm>
            <a:custGeom>
              <a:avLst/>
              <a:gdLst/>
              <a:ahLst/>
              <a:cxnLst/>
              <a:rect l="l" t="t" r="r" b="b"/>
              <a:pathLst>
                <a:path w="10609" h="19090" fill="none" extrusionOk="0">
                  <a:moveTo>
                    <a:pt x="1" y="19089"/>
                  </a:moveTo>
                  <a:lnTo>
                    <a:pt x="10609"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6" name="Google Shape;1181;p59">
              <a:extLst>
                <a:ext uri="{FF2B5EF4-FFF2-40B4-BE49-F238E27FC236}">
                  <a16:creationId xmlns:a16="http://schemas.microsoft.com/office/drawing/2014/main" id="{17D907B6-6A41-4695-8B95-BBDF058B8A74}"/>
                </a:ext>
              </a:extLst>
            </p:cNvPr>
            <p:cNvSpPr/>
            <p:nvPr/>
          </p:nvSpPr>
          <p:spPr>
            <a:xfrm>
              <a:off x="2101792" y="2784191"/>
              <a:ext cx="252325" cy="437076"/>
            </a:xfrm>
            <a:custGeom>
              <a:avLst/>
              <a:gdLst/>
              <a:ahLst/>
              <a:cxnLst/>
              <a:rect l="l" t="t" r="r" b="b"/>
              <a:pathLst>
                <a:path w="10093" h="17478" fill="none" extrusionOk="0">
                  <a:moveTo>
                    <a:pt x="1" y="17478"/>
                  </a:moveTo>
                  <a:lnTo>
                    <a:pt x="10092"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7" name="Google Shape;1182;p59">
              <a:extLst>
                <a:ext uri="{FF2B5EF4-FFF2-40B4-BE49-F238E27FC236}">
                  <a16:creationId xmlns:a16="http://schemas.microsoft.com/office/drawing/2014/main" id="{D898D508-971C-4B72-8C8C-BE61DDDF77F4}"/>
                </a:ext>
              </a:extLst>
            </p:cNvPr>
            <p:cNvSpPr/>
            <p:nvPr/>
          </p:nvSpPr>
          <p:spPr>
            <a:xfrm>
              <a:off x="1954057" y="2751901"/>
              <a:ext cx="722983" cy="1122097"/>
            </a:xfrm>
            <a:custGeom>
              <a:avLst/>
              <a:gdLst/>
              <a:ahLst/>
              <a:cxnLst/>
              <a:rect l="l" t="t" r="r" b="b"/>
              <a:pathLst>
                <a:path w="28938" h="44895" fill="none" extrusionOk="0">
                  <a:moveTo>
                    <a:pt x="28937" y="1"/>
                  </a:moveTo>
                  <a:lnTo>
                    <a:pt x="15411" y="23983"/>
                  </a:lnTo>
                  <a:cubicBezTo>
                    <a:pt x="15411" y="23983"/>
                    <a:pt x="12159" y="27600"/>
                    <a:pt x="11794" y="30153"/>
                  </a:cubicBezTo>
                  <a:cubicBezTo>
                    <a:pt x="11429" y="32737"/>
                    <a:pt x="9879" y="36749"/>
                    <a:pt x="5502" y="36262"/>
                  </a:cubicBezTo>
                  <a:lnTo>
                    <a:pt x="1" y="44895"/>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8" name="Google Shape;1183;p59">
              <a:extLst>
                <a:ext uri="{FF2B5EF4-FFF2-40B4-BE49-F238E27FC236}">
                  <a16:creationId xmlns:a16="http://schemas.microsoft.com/office/drawing/2014/main" id="{46ABD909-347A-415B-B59F-1F2B5280E191}"/>
                </a:ext>
              </a:extLst>
            </p:cNvPr>
            <p:cNvSpPr/>
            <p:nvPr/>
          </p:nvSpPr>
          <p:spPr>
            <a:xfrm>
              <a:off x="2097869" y="3832482"/>
              <a:ext cx="283703" cy="462448"/>
            </a:xfrm>
            <a:custGeom>
              <a:avLst/>
              <a:gdLst/>
              <a:ahLst/>
              <a:cxnLst/>
              <a:rect l="l" t="t" r="r" b="b"/>
              <a:pathLst>
                <a:path w="11339" h="18511" fill="none" extrusionOk="0">
                  <a:moveTo>
                    <a:pt x="1" y="18511"/>
                  </a:moveTo>
                  <a:lnTo>
                    <a:pt x="11338"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49" name="Google Shape;1184;p59">
              <a:extLst>
                <a:ext uri="{FF2B5EF4-FFF2-40B4-BE49-F238E27FC236}">
                  <a16:creationId xmlns:a16="http://schemas.microsoft.com/office/drawing/2014/main" id="{AF29DC3A-7307-4898-9B7B-6FA314CD8DFF}"/>
                </a:ext>
              </a:extLst>
            </p:cNvPr>
            <p:cNvSpPr/>
            <p:nvPr/>
          </p:nvSpPr>
          <p:spPr>
            <a:xfrm>
              <a:off x="108032" y="2575456"/>
              <a:ext cx="4311749" cy="2418334"/>
            </a:xfrm>
            <a:custGeom>
              <a:avLst/>
              <a:gdLst/>
              <a:ahLst/>
              <a:cxnLst/>
              <a:rect l="l" t="t" r="r" b="b"/>
              <a:pathLst>
                <a:path w="172466" h="96720" fill="none" extrusionOk="0">
                  <a:moveTo>
                    <a:pt x="0" y="1"/>
                  </a:moveTo>
                  <a:lnTo>
                    <a:pt x="110246" y="61065"/>
                  </a:lnTo>
                  <a:lnTo>
                    <a:pt x="165809" y="91005"/>
                  </a:lnTo>
                  <a:lnTo>
                    <a:pt x="172466" y="96719"/>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0" name="Google Shape;1185;p59">
              <a:extLst>
                <a:ext uri="{FF2B5EF4-FFF2-40B4-BE49-F238E27FC236}">
                  <a16:creationId xmlns:a16="http://schemas.microsoft.com/office/drawing/2014/main" id="{B10E5196-F63D-4775-917B-3AD4062F455C}"/>
                </a:ext>
              </a:extLst>
            </p:cNvPr>
            <p:cNvSpPr/>
            <p:nvPr/>
          </p:nvSpPr>
          <p:spPr>
            <a:xfrm>
              <a:off x="271456" y="2215646"/>
              <a:ext cx="300698" cy="520109"/>
            </a:xfrm>
            <a:custGeom>
              <a:avLst/>
              <a:gdLst/>
              <a:ahLst/>
              <a:cxnLst/>
              <a:rect l="l" t="t" r="r" b="b"/>
              <a:pathLst>
                <a:path w="12007" h="20822" fill="none" extrusionOk="0">
                  <a:moveTo>
                    <a:pt x="12007" y="0"/>
                  </a:moveTo>
                  <a:lnTo>
                    <a:pt x="0" y="2082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1" name="Google Shape;1186;p59">
              <a:extLst>
                <a:ext uri="{FF2B5EF4-FFF2-40B4-BE49-F238E27FC236}">
                  <a16:creationId xmlns:a16="http://schemas.microsoft.com/office/drawing/2014/main" id="{7BCB2936-3512-4F92-8F0F-AF13A42FAB50}"/>
                </a:ext>
              </a:extLst>
            </p:cNvPr>
            <p:cNvSpPr/>
            <p:nvPr/>
          </p:nvSpPr>
          <p:spPr>
            <a:xfrm>
              <a:off x="328981" y="2181049"/>
              <a:ext cx="121586" cy="219115"/>
            </a:xfrm>
            <a:custGeom>
              <a:avLst/>
              <a:gdLst/>
              <a:ahLst/>
              <a:cxnLst/>
              <a:rect l="l" t="t" r="r" b="b"/>
              <a:pathLst>
                <a:path w="4864" h="8755" fill="none" extrusionOk="0">
                  <a:moveTo>
                    <a:pt x="4863" y="0"/>
                  </a:moveTo>
                  <a:lnTo>
                    <a:pt x="0" y="8754"/>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2" name="Google Shape;1187;p59">
              <a:extLst>
                <a:ext uri="{FF2B5EF4-FFF2-40B4-BE49-F238E27FC236}">
                  <a16:creationId xmlns:a16="http://schemas.microsoft.com/office/drawing/2014/main" id="{9F419646-28C6-4533-9C0C-0A302346039D}"/>
                </a:ext>
              </a:extLst>
            </p:cNvPr>
            <p:cNvSpPr/>
            <p:nvPr/>
          </p:nvSpPr>
          <p:spPr>
            <a:xfrm>
              <a:off x="75347" y="2257163"/>
              <a:ext cx="1171416" cy="653885"/>
            </a:xfrm>
            <a:custGeom>
              <a:avLst/>
              <a:gdLst/>
              <a:ahLst/>
              <a:cxnLst/>
              <a:rect l="l" t="t" r="r" b="b"/>
              <a:pathLst>
                <a:path w="46872" h="26172" fill="none" extrusionOk="0">
                  <a:moveTo>
                    <a:pt x="46871" y="26172"/>
                  </a:moveTo>
                  <a:lnTo>
                    <a:pt x="1"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3" name="Google Shape;1188;p59">
              <a:extLst>
                <a:ext uri="{FF2B5EF4-FFF2-40B4-BE49-F238E27FC236}">
                  <a16:creationId xmlns:a16="http://schemas.microsoft.com/office/drawing/2014/main" id="{77B0C35B-A22A-4DF1-95B3-B5523A2B9F79}"/>
                </a:ext>
              </a:extLst>
            </p:cNvPr>
            <p:cNvSpPr/>
            <p:nvPr/>
          </p:nvSpPr>
          <p:spPr>
            <a:xfrm>
              <a:off x="348591" y="1999992"/>
              <a:ext cx="783123" cy="1145162"/>
            </a:xfrm>
            <a:custGeom>
              <a:avLst/>
              <a:gdLst/>
              <a:ahLst/>
              <a:cxnLst/>
              <a:rect l="l" t="t" r="r" b="b"/>
              <a:pathLst>
                <a:path w="31339" h="45777" fill="none" extrusionOk="0">
                  <a:moveTo>
                    <a:pt x="31338" y="0"/>
                  </a:moveTo>
                  <a:lnTo>
                    <a:pt x="8937" y="39454"/>
                  </a:lnTo>
                  <a:lnTo>
                    <a:pt x="0" y="45776"/>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4" name="Google Shape;1189;p59">
              <a:extLst>
                <a:ext uri="{FF2B5EF4-FFF2-40B4-BE49-F238E27FC236}">
                  <a16:creationId xmlns:a16="http://schemas.microsoft.com/office/drawing/2014/main" id="{0506C397-842C-4A6F-AAF7-997FC1AB2EDE}"/>
                </a:ext>
              </a:extLst>
            </p:cNvPr>
            <p:cNvSpPr/>
            <p:nvPr/>
          </p:nvSpPr>
          <p:spPr>
            <a:xfrm>
              <a:off x="151176" y="2690779"/>
              <a:ext cx="454969" cy="236414"/>
            </a:xfrm>
            <a:custGeom>
              <a:avLst/>
              <a:gdLst/>
              <a:ahLst/>
              <a:cxnLst/>
              <a:rect l="l" t="t" r="r" b="b"/>
              <a:pathLst>
                <a:path w="18178" h="9424" fill="none" extrusionOk="0">
                  <a:moveTo>
                    <a:pt x="18178" y="9424"/>
                  </a:moveTo>
                  <a:cubicBezTo>
                    <a:pt x="12585" y="5411"/>
                    <a:pt x="6475" y="2250"/>
                    <a:pt x="1" y="1"/>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5" name="Google Shape;1190;p59">
              <a:extLst>
                <a:ext uri="{FF2B5EF4-FFF2-40B4-BE49-F238E27FC236}">
                  <a16:creationId xmlns:a16="http://schemas.microsoft.com/office/drawing/2014/main" id="{A199AB35-7DE6-4F09-905C-829DC5982544}"/>
                </a:ext>
              </a:extLst>
            </p:cNvPr>
            <p:cNvSpPr/>
            <p:nvPr/>
          </p:nvSpPr>
          <p:spPr>
            <a:xfrm>
              <a:off x="155098" y="2879910"/>
              <a:ext cx="3967908" cy="2206139"/>
            </a:xfrm>
            <a:custGeom>
              <a:avLst/>
              <a:gdLst/>
              <a:ahLst/>
              <a:cxnLst/>
              <a:rect l="l" t="t" r="r" b="b"/>
              <a:pathLst>
                <a:path w="158728" h="88209" fill="none" extrusionOk="0">
                  <a:moveTo>
                    <a:pt x="1" y="0"/>
                  </a:moveTo>
                  <a:lnTo>
                    <a:pt x="158727" y="8820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6" name="Google Shape;1191;p59">
              <a:extLst>
                <a:ext uri="{FF2B5EF4-FFF2-40B4-BE49-F238E27FC236}">
                  <a16:creationId xmlns:a16="http://schemas.microsoft.com/office/drawing/2014/main" id="{210D657B-7D00-4094-BB8E-DBF483D1F6D0}"/>
                </a:ext>
              </a:extLst>
            </p:cNvPr>
            <p:cNvSpPr/>
            <p:nvPr/>
          </p:nvSpPr>
          <p:spPr>
            <a:xfrm>
              <a:off x="2914984" y="4525576"/>
              <a:ext cx="478502" cy="856853"/>
            </a:xfrm>
            <a:custGeom>
              <a:avLst/>
              <a:gdLst/>
              <a:ahLst/>
              <a:cxnLst/>
              <a:rect l="l" t="t" r="r" b="b"/>
              <a:pathLst>
                <a:path w="19181" h="34287" fill="none" extrusionOk="0">
                  <a:moveTo>
                    <a:pt x="19180" y="1"/>
                  </a:moveTo>
                  <a:lnTo>
                    <a:pt x="1" y="34287"/>
                  </a:lnTo>
                </a:path>
              </a:pathLst>
            </a:custGeom>
            <a:solidFill>
              <a:schemeClr val="dk1"/>
            </a:solidFill>
            <a:ln w="28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7" name="Google Shape;1192;p59">
              <a:extLst>
                <a:ext uri="{FF2B5EF4-FFF2-40B4-BE49-F238E27FC236}">
                  <a16:creationId xmlns:a16="http://schemas.microsoft.com/office/drawing/2014/main" id="{38096F7F-B90A-42DF-92D9-904D09C8B286}"/>
                </a:ext>
              </a:extLst>
            </p:cNvPr>
            <p:cNvSpPr/>
            <p:nvPr/>
          </p:nvSpPr>
          <p:spPr>
            <a:xfrm>
              <a:off x="2192001" y="4142702"/>
              <a:ext cx="1073362" cy="611215"/>
            </a:xfrm>
            <a:custGeom>
              <a:avLst/>
              <a:gdLst/>
              <a:ahLst/>
              <a:cxnLst/>
              <a:rect l="l" t="t" r="r" b="b"/>
              <a:pathLst>
                <a:path w="42950" h="24439" fill="none" extrusionOk="0">
                  <a:moveTo>
                    <a:pt x="42949" y="24439"/>
                  </a:moveTo>
                  <a:lnTo>
                    <a:pt x="0"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8" name="Google Shape;1193;p59">
              <a:extLst>
                <a:ext uri="{FF2B5EF4-FFF2-40B4-BE49-F238E27FC236}">
                  <a16:creationId xmlns:a16="http://schemas.microsoft.com/office/drawing/2014/main" id="{B9FF5666-C8E5-42CC-A39E-122DDA815C85}"/>
                </a:ext>
              </a:extLst>
            </p:cNvPr>
            <p:cNvSpPr/>
            <p:nvPr/>
          </p:nvSpPr>
          <p:spPr>
            <a:xfrm>
              <a:off x="1067652" y="3245485"/>
              <a:ext cx="3999285" cy="1825571"/>
            </a:xfrm>
            <a:custGeom>
              <a:avLst/>
              <a:gdLst/>
              <a:ahLst/>
              <a:cxnLst/>
              <a:rect l="l" t="t" r="r" b="b"/>
              <a:pathLst>
                <a:path w="160004" h="73011" fill="none" extrusionOk="0">
                  <a:moveTo>
                    <a:pt x="1" y="1"/>
                  </a:moveTo>
                  <a:lnTo>
                    <a:pt x="124866" y="68847"/>
                  </a:lnTo>
                  <a:lnTo>
                    <a:pt x="160004" y="7301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59" name="Google Shape;1194;p59">
              <a:extLst>
                <a:ext uri="{FF2B5EF4-FFF2-40B4-BE49-F238E27FC236}">
                  <a16:creationId xmlns:a16="http://schemas.microsoft.com/office/drawing/2014/main" id="{79BFC531-0605-478B-80D8-3A82C7D471A9}"/>
                </a:ext>
              </a:extLst>
            </p:cNvPr>
            <p:cNvSpPr/>
            <p:nvPr/>
          </p:nvSpPr>
          <p:spPr>
            <a:xfrm>
              <a:off x="932992" y="2784191"/>
              <a:ext cx="379141" cy="696554"/>
            </a:xfrm>
            <a:custGeom>
              <a:avLst/>
              <a:gdLst/>
              <a:ahLst/>
              <a:cxnLst/>
              <a:rect l="l" t="t" r="r" b="b"/>
              <a:pathLst>
                <a:path w="15199" h="27873" fill="none" extrusionOk="0">
                  <a:moveTo>
                    <a:pt x="1" y="27873"/>
                  </a:moveTo>
                  <a:lnTo>
                    <a:pt x="15199"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0" name="Google Shape;1195;p59">
              <a:extLst>
                <a:ext uri="{FF2B5EF4-FFF2-40B4-BE49-F238E27FC236}">
                  <a16:creationId xmlns:a16="http://schemas.microsoft.com/office/drawing/2014/main" id="{D06390F0-9875-4C76-B5C4-DD86DB4F87D1}"/>
                </a:ext>
              </a:extLst>
            </p:cNvPr>
            <p:cNvSpPr/>
            <p:nvPr/>
          </p:nvSpPr>
          <p:spPr>
            <a:xfrm>
              <a:off x="577383" y="2672327"/>
              <a:ext cx="534719" cy="460141"/>
            </a:xfrm>
            <a:custGeom>
              <a:avLst/>
              <a:gdLst/>
              <a:ahLst/>
              <a:cxnLst/>
              <a:rect l="l" t="t" r="r" b="b"/>
              <a:pathLst>
                <a:path w="21400" h="18390" fill="none" extrusionOk="0">
                  <a:moveTo>
                    <a:pt x="21399" y="0"/>
                  </a:moveTo>
                  <a:lnTo>
                    <a:pt x="11216" y="18390"/>
                  </a:lnTo>
                  <a:lnTo>
                    <a:pt x="0" y="12189"/>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1" name="Google Shape;1196;p59">
              <a:extLst>
                <a:ext uri="{FF2B5EF4-FFF2-40B4-BE49-F238E27FC236}">
                  <a16:creationId xmlns:a16="http://schemas.microsoft.com/office/drawing/2014/main" id="{D4350F2A-4CE5-4C74-99C3-3272C66C2E17}"/>
                </a:ext>
              </a:extLst>
            </p:cNvPr>
            <p:cNvSpPr/>
            <p:nvPr/>
          </p:nvSpPr>
          <p:spPr>
            <a:xfrm>
              <a:off x="115877" y="2434761"/>
              <a:ext cx="1070747" cy="578924"/>
            </a:xfrm>
            <a:custGeom>
              <a:avLst/>
              <a:gdLst/>
              <a:ahLst/>
              <a:cxnLst/>
              <a:rect l="l" t="t" r="r" b="b"/>
              <a:pathLst>
                <a:path w="42829" h="23132" fill="none" extrusionOk="0">
                  <a:moveTo>
                    <a:pt x="42828" y="23132"/>
                  </a:moveTo>
                  <a:lnTo>
                    <a:pt x="1"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2" name="Google Shape;1197;p59">
              <a:extLst>
                <a:ext uri="{FF2B5EF4-FFF2-40B4-BE49-F238E27FC236}">
                  <a16:creationId xmlns:a16="http://schemas.microsoft.com/office/drawing/2014/main" id="{02B4C661-C53A-4268-A12D-63A914A5BB8C}"/>
                </a:ext>
              </a:extLst>
            </p:cNvPr>
            <p:cNvSpPr/>
            <p:nvPr/>
          </p:nvSpPr>
          <p:spPr>
            <a:xfrm>
              <a:off x="1321284" y="3020604"/>
              <a:ext cx="418363" cy="836096"/>
            </a:xfrm>
            <a:custGeom>
              <a:avLst/>
              <a:gdLst/>
              <a:ahLst/>
              <a:cxnLst/>
              <a:rect l="l" t="t" r="r" b="b"/>
              <a:pathLst>
                <a:path w="16749" h="33466" fill="none" extrusionOk="0">
                  <a:moveTo>
                    <a:pt x="16749" y="0"/>
                  </a:moveTo>
                  <a:lnTo>
                    <a:pt x="10275" y="11277"/>
                  </a:lnTo>
                  <a:lnTo>
                    <a:pt x="10275" y="15198"/>
                  </a:lnTo>
                  <a:lnTo>
                    <a:pt x="1" y="33466"/>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3" name="Google Shape;1198;p59">
              <a:extLst>
                <a:ext uri="{FF2B5EF4-FFF2-40B4-BE49-F238E27FC236}">
                  <a16:creationId xmlns:a16="http://schemas.microsoft.com/office/drawing/2014/main" id="{5990081F-087D-40B8-897E-0CD50934F23B}"/>
                </a:ext>
              </a:extLst>
            </p:cNvPr>
            <p:cNvSpPr/>
            <p:nvPr/>
          </p:nvSpPr>
          <p:spPr>
            <a:xfrm>
              <a:off x="2571142" y="3041362"/>
              <a:ext cx="244481" cy="438229"/>
            </a:xfrm>
            <a:custGeom>
              <a:avLst/>
              <a:gdLst/>
              <a:ahLst/>
              <a:cxnLst/>
              <a:rect l="l" t="t" r="r" b="b"/>
              <a:pathLst>
                <a:path w="9758" h="17539" fill="none" extrusionOk="0">
                  <a:moveTo>
                    <a:pt x="9757" y="0"/>
                  </a:moveTo>
                  <a:lnTo>
                    <a:pt x="0" y="1753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4" name="Google Shape;1199;p59">
              <a:extLst>
                <a:ext uri="{FF2B5EF4-FFF2-40B4-BE49-F238E27FC236}">
                  <a16:creationId xmlns:a16="http://schemas.microsoft.com/office/drawing/2014/main" id="{4AC41463-CEAD-4581-BABF-9D7D61D12A54}"/>
                </a:ext>
              </a:extLst>
            </p:cNvPr>
            <p:cNvSpPr/>
            <p:nvPr/>
          </p:nvSpPr>
          <p:spPr>
            <a:xfrm>
              <a:off x="2457400" y="3168218"/>
              <a:ext cx="587015" cy="990629"/>
            </a:xfrm>
            <a:custGeom>
              <a:avLst/>
              <a:gdLst/>
              <a:ahLst/>
              <a:cxnLst/>
              <a:rect l="l" t="t" r="r" b="b"/>
              <a:pathLst>
                <a:path w="23497" h="39637" fill="none" extrusionOk="0">
                  <a:moveTo>
                    <a:pt x="23496" y="0"/>
                  </a:moveTo>
                  <a:lnTo>
                    <a:pt x="13770" y="17539"/>
                  </a:lnTo>
                  <a:cubicBezTo>
                    <a:pt x="13770" y="17539"/>
                    <a:pt x="11764" y="22402"/>
                    <a:pt x="10122" y="23891"/>
                  </a:cubicBezTo>
                  <a:cubicBezTo>
                    <a:pt x="8450" y="25350"/>
                    <a:pt x="1581" y="34651"/>
                    <a:pt x="0" y="39636"/>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5" name="Google Shape;1200;p59">
              <a:extLst>
                <a:ext uri="{FF2B5EF4-FFF2-40B4-BE49-F238E27FC236}">
                  <a16:creationId xmlns:a16="http://schemas.microsoft.com/office/drawing/2014/main" id="{15E92A7F-B2C2-45A4-94F2-9C880E5DFC5B}"/>
                </a:ext>
              </a:extLst>
            </p:cNvPr>
            <p:cNvSpPr/>
            <p:nvPr/>
          </p:nvSpPr>
          <p:spPr>
            <a:xfrm>
              <a:off x="2921521" y="3832482"/>
              <a:ext cx="2236933" cy="1134783"/>
            </a:xfrm>
            <a:custGeom>
              <a:avLst/>
              <a:gdLst/>
              <a:ahLst/>
              <a:cxnLst/>
              <a:rect l="l" t="t" r="r" b="b"/>
              <a:pathLst>
                <a:path w="89456" h="45381" fill="none" extrusionOk="0">
                  <a:moveTo>
                    <a:pt x="1" y="0"/>
                  </a:moveTo>
                  <a:lnTo>
                    <a:pt x="73254" y="40487"/>
                  </a:lnTo>
                  <a:lnTo>
                    <a:pt x="89455" y="4538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6" name="Google Shape;1201;p59">
              <a:extLst>
                <a:ext uri="{FF2B5EF4-FFF2-40B4-BE49-F238E27FC236}">
                  <a16:creationId xmlns:a16="http://schemas.microsoft.com/office/drawing/2014/main" id="{B3BBED80-409C-45B3-AD1D-3F1942537C66}"/>
                </a:ext>
              </a:extLst>
            </p:cNvPr>
            <p:cNvSpPr/>
            <p:nvPr/>
          </p:nvSpPr>
          <p:spPr>
            <a:xfrm>
              <a:off x="2867919" y="3931660"/>
              <a:ext cx="2623917" cy="1192445"/>
            </a:xfrm>
            <a:custGeom>
              <a:avLst/>
              <a:gdLst/>
              <a:ahLst/>
              <a:cxnLst/>
              <a:rect l="l" t="t" r="r" b="b"/>
              <a:pathLst>
                <a:path w="104987" h="47722" fill="none" extrusionOk="0">
                  <a:moveTo>
                    <a:pt x="0" y="0"/>
                  </a:moveTo>
                  <a:lnTo>
                    <a:pt x="57722" y="32645"/>
                  </a:lnTo>
                  <a:lnTo>
                    <a:pt x="75533" y="41430"/>
                  </a:lnTo>
                  <a:lnTo>
                    <a:pt x="90914" y="42889"/>
                  </a:lnTo>
                  <a:lnTo>
                    <a:pt x="100063" y="44287"/>
                  </a:lnTo>
                  <a:lnTo>
                    <a:pt x="104987" y="47722"/>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7" name="Google Shape;1202;p59">
              <a:extLst>
                <a:ext uri="{FF2B5EF4-FFF2-40B4-BE49-F238E27FC236}">
                  <a16:creationId xmlns:a16="http://schemas.microsoft.com/office/drawing/2014/main" id="{B44915BC-7ED5-41B8-92A4-EA5763E715A9}"/>
                </a:ext>
              </a:extLst>
            </p:cNvPr>
            <p:cNvSpPr/>
            <p:nvPr/>
          </p:nvSpPr>
          <p:spPr>
            <a:xfrm>
              <a:off x="4797616" y="3819797"/>
              <a:ext cx="519031" cy="1360817"/>
            </a:xfrm>
            <a:custGeom>
              <a:avLst/>
              <a:gdLst/>
              <a:ahLst/>
              <a:cxnLst/>
              <a:rect l="l" t="t" r="r" b="b"/>
              <a:pathLst>
                <a:path w="20761" h="54409" fill="none" extrusionOk="0">
                  <a:moveTo>
                    <a:pt x="1" y="54409"/>
                  </a:moveTo>
                  <a:lnTo>
                    <a:pt x="1277" y="41916"/>
                  </a:lnTo>
                  <a:lnTo>
                    <a:pt x="7721" y="32342"/>
                  </a:lnTo>
                  <a:lnTo>
                    <a:pt x="20761"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8" name="Google Shape;1203;p59">
              <a:extLst>
                <a:ext uri="{FF2B5EF4-FFF2-40B4-BE49-F238E27FC236}">
                  <a16:creationId xmlns:a16="http://schemas.microsoft.com/office/drawing/2014/main" id="{29A7E60B-8BEB-4187-8CA9-E7DB9875BF3E}"/>
                </a:ext>
              </a:extLst>
            </p:cNvPr>
            <p:cNvSpPr/>
            <p:nvPr/>
          </p:nvSpPr>
          <p:spPr>
            <a:xfrm>
              <a:off x="5656566" y="4307615"/>
              <a:ext cx="1179260" cy="635433"/>
            </a:xfrm>
            <a:custGeom>
              <a:avLst/>
              <a:gdLst/>
              <a:ahLst/>
              <a:cxnLst/>
              <a:rect l="l" t="t" r="r" b="b"/>
              <a:pathLst>
                <a:path w="47145" h="25411" fill="none" extrusionOk="0">
                  <a:moveTo>
                    <a:pt x="1" y="25411"/>
                  </a:moveTo>
                  <a:lnTo>
                    <a:pt x="26627" y="0"/>
                  </a:lnTo>
                  <a:lnTo>
                    <a:pt x="43558" y="1216"/>
                  </a:lnTo>
                  <a:lnTo>
                    <a:pt x="47145" y="3709"/>
                  </a:lnTo>
                </a:path>
              </a:pathLst>
            </a:custGeom>
            <a:solidFill>
              <a:schemeClr val="dk1"/>
            </a:solidFill>
            <a:ln w="28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69" name="Google Shape;1204;p59">
              <a:extLst>
                <a:ext uri="{FF2B5EF4-FFF2-40B4-BE49-F238E27FC236}">
                  <a16:creationId xmlns:a16="http://schemas.microsoft.com/office/drawing/2014/main" id="{9E27FB5B-E45B-487F-A9AD-A23611FE8817}"/>
                </a:ext>
              </a:extLst>
            </p:cNvPr>
            <p:cNvSpPr/>
            <p:nvPr/>
          </p:nvSpPr>
          <p:spPr>
            <a:xfrm>
              <a:off x="4942735" y="4576319"/>
              <a:ext cx="581786" cy="622747"/>
            </a:xfrm>
            <a:custGeom>
              <a:avLst/>
              <a:gdLst/>
              <a:ahLst/>
              <a:cxnLst/>
              <a:rect l="l" t="t" r="r" b="b"/>
              <a:pathLst>
                <a:path w="23253" h="24925" fill="none" extrusionOk="0">
                  <a:moveTo>
                    <a:pt x="23253" y="0"/>
                  </a:moveTo>
                  <a:lnTo>
                    <a:pt x="20517" y="1095"/>
                  </a:lnTo>
                  <a:lnTo>
                    <a:pt x="18542" y="5532"/>
                  </a:lnTo>
                  <a:lnTo>
                    <a:pt x="0" y="24925"/>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0" name="Google Shape;1205;p59">
              <a:extLst>
                <a:ext uri="{FF2B5EF4-FFF2-40B4-BE49-F238E27FC236}">
                  <a16:creationId xmlns:a16="http://schemas.microsoft.com/office/drawing/2014/main" id="{7252EB6F-AA5E-4A1B-AD77-C3062CB33574}"/>
                </a:ext>
              </a:extLst>
            </p:cNvPr>
            <p:cNvSpPr/>
            <p:nvPr/>
          </p:nvSpPr>
          <p:spPr>
            <a:xfrm>
              <a:off x="4521758" y="4365276"/>
              <a:ext cx="337305" cy="68041"/>
            </a:xfrm>
            <a:custGeom>
              <a:avLst/>
              <a:gdLst/>
              <a:ahLst/>
              <a:cxnLst/>
              <a:rect l="l" t="t" r="r" b="b"/>
              <a:pathLst>
                <a:path w="13497" h="2736" fill="none" extrusionOk="0">
                  <a:moveTo>
                    <a:pt x="1" y="0"/>
                  </a:moveTo>
                  <a:lnTo>
                    <a:pt x="13496" y="2736"/>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1" name="Google Shape;1206;p59">
              <a:extLst>
                <a:ext uri="{FF2B5EF4-FFF2-40B4-BE49-F238E27FC236}">
                  <a16:creationId xmlns:a16="http://schemas.microsoft.com/office/drawing/2014/main" id="{CBFEA946-788E-49EA-894D-D0715CA49C2B}"/>
                </a:ext>
              </a:extLst>
            </p:cNvPr>
            <p:cNvSpPr/>
            <p:nvPr/>
          </p:nvSpPr>
          <p:spPr>
            <a:xfrm>
              <a:off x="4502147" y="4399873"/>
              <a:ext cx="1452502" cy="854548"/>
            </a:xfrm>
            <a:custGeom>
              <a:avLst/>
              <a:gdLst/>
              <a:ahLst/>
              <a:cxnLst/>
              <a:rect l="l" t="t" r="r" b="b"/>
              <a:pathLst>
                <a:path w="58057" h="34196" fill="none" extrusionOk="0">
                  <a:moveTo>
                    <a:pt x="1" y="0"/>
                  </a:moveTo>
                  <a:lnTo>
                    <a:pt x="8755" y="1976"/>
                  </a:lnTo>
                  <a:lnTo>
                    <a:pt x="19363" y="9484"/>
                  </a:lnTo>
                  <a:lnTo>
                    <a:pt x="58056" y="34195"/>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2" name="Google Shape;1207;p59">
              <a:extLst>
                <a:ext uri="{FF2B5EF4-FFF2-40B4-BE49-F238E27FC236}">
                  <a16:creationId xmlns:a16="http://schemas.microsoft.com/office/drawing/2014/main" id="{7B0EC1D4-0FB7-485E-87B2-7914F92405E7}"/>
                </a:ext>
              </a:extLst>
            </p:cNvPr>
            <p:cNvSpPr/>
            <p:nvPr/>
          </p:nvSpPr>
          <p:spPr>
            <a:xfrm>
              <a:off x="5012027" y="4576319"/>
              <a:ext cx="692913" cy="518956"/>
            </a:xfrm>
            <a:custGeom>
              <a:avLst/>
              <a:gdLst/>
              <a:ahLst/>
              <a:cxnLst/>
              <a:rect l="l" t="t" r="r" b="b"/>
              <a:pathLst>
                <a:path w="27722" h="20761" fill="none" extrusionOk="0">
                  <a:moveTo>
                    <a:pt x="0" y="0"/>
                  </a:moveTo>
                  <a:cubicBezTo>
                    <a:pt x="0" y="0"/>
                    <a:pt x="9332" y="5016"/>
                    <a:pt x="14499" y="6870"/>
                  </a:cubicBezTo>
                  <a:lnTo>
                    <a:pt x="26049" y="14651"/>
                  </a:lnTo>
                  <a:lnTo>
                    <a:pt x="27721" y="2076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3" name="Google Shape;1208;p59">
              <a:extLst>
                <a:ext uri="{FF2B5EF4-FFF2-40B4-BE49-F238E27FC236}">
                  <a16:creationId xmlns:a16="http://schemas.microsoft.com/office/drawing/2014/main" id="{2B167AF1-8CB8-4831-B8FF-30D418C13471}"/>
                </a:ext>
              </a:extLst>
            </p:cNvPr>
            <p:cNvSpPr/>
            <p:nvPr/>
          </p:nvSpPr>
          <p:spPr>
            <a:xfrm>
              <a:off x="5399012" y="4918829"/>
              <a:ext cx="228792" cy="344818"/>
            </a:xfrm>
            <a:custGeom>
              <a:avLst/>
              <a:gdLst/>
              <a:ahLst/>
              <a:cxnLst/>
              <a:rect l="l" t="t" r="r" b="b"/>
              <a:pathLst>
                <a:path w="9120" h="13831" fill="none" extrusionOk="0">
                  <a:moveTo>
                    <a:pt x="9119" y="0"/>
                  </a:moveTo>
                  <a:lnTo>
                    <a:pt x="1" y="1383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4" name="Google Shape;1209;p59">
              <a:extLst>
                <a:ext uri="{FF2B5EF4-FFF2-40B4-BE49-F238E27FC236}">
                  <a16:creationId xmlns:a16="http://schemas.microsoft.com/office/drawing/2014/main" id="{4FEC2823-8956-43C2-9E5B-B567209F07B3}"/>
                </a:ext>
              </a:extLst>
            </p:cNvPr>
            <p:cNvSpPr/>
            <p:nvPr/>
          </p:nvSpPr>
          <p:spPr>
            <a:xfrm>
              <a:off x="5997794" y="4887692"/>
              <a:ext cx="234021" cy="387487"/>
            </a:xfrm>
            <a:custGeom>
              <a:avLst/>
              <a:gdLst/>
              <a:ahLst/>
              <a:cxnLst/>
              <a:rect l="l" t="t" r="r" b="b"/>
              <a:pathLst>
                <a:path w="9363" h="15503" fill="none" extrusionOk="0">
                  <a:moveTo>
                    <a:pt x="0" y="0"/>
                  </a:moveTo>
                  <a:cubicBezTo>
                    <a:pt x="0" y="0"/>
                    <a:pt x="2858" y="4499"/>
                    <a:pt x="5077" y="6931"/>
                  </a:cubicBezTo>
                  <a:cubicBezTo>
                    <a:pt x="7265" y="9393"/>
                    <a:pt x="9362" y="11976"/>
                    <a:pt x="8481" y="15502"/>
                  </a:cubicBezTo>
                </a:path>
              </a:pathLst>
            </a:custGeom>
            <a:solidFill>
              <a:schemeClr val="dk1"/>
            </a:solidFill>
            <a:ln w="28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5" name="Google Shape;1210;p59">
              <a:extLst>
                <a:ext uri="{FF2B5EF4-FFF2-40B4-BE49-F238E27FC236}">
                  <a16:creationId xmlns:a16="http://schemas.microsoft.com/office/drawing/2014/main" id="{A531EFF2-959A-494F-BFC8-18D6BFCEA6F2}"/>
                </a:ext>
              </a:extLst>
            </p:cNvPr>
            <p:cNvSpPr/>
            <p:nvPr/>
          </p:nvSpPr>
          <p:spPr>
            <a:xfrm>
              <a:off x="1112103" y="1679392"/>
              <a:ext cx="193493" cy="318293"/>
            </a:xfrm>
            <a:custGeom>
              <a:avLst/>
              <a:gdLst/>
              <a:ahLst/>
              <a:cxnLst/>
              <a:rect l="l" t="t" r="r" b="b"/>
              <a:pathLst>
                <a:path w="7721" h="12737" fill="none" extrusionOk="0">
                  <a:moveTo>
                    <a:pt x="0" y="12737"/>
                  </a:moveTo>
                  <a:lnTo>
                    <a:pt x="7721" y="1"/>
                  </a:lnTo>
                </a:path>
              </a:pathLst>
            </a:custGeom>
            <a:solidFill>
              <a:schemeClr val="dk1"/>
            </a:solidFill>
            <a:ln w="28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6" name="Google Shape;1211;p59">
              <a:extLst>
                <a:ext uri="{FF2B5EF4-FFF2-40B4-BE49-F238E27FC236}">
                  <a16:creationId xmlns:a16="http://schemas.microsoft.com/office/drawing/2014/main" id="{5E2254D7-EF13-4C21-B0AB-4E07C8C025E4}"/>
                </a:ext>
              </a:extLst>
            </p:cNvPr>
            <p:cNvSpPr/>
            <p:nvPr/>
          </p:nvSpPr>
          <p:spPr>
            <a:xfrm>
              <a:off x="177324" y="1426833"/>
              <a:ext cx="562175" cy="687328"/>
            </a:xfrm>
            <a:custGeom>
              <a:avLst/>
              <a:gdLst/>
              <a:ahLst/>
              <a:cxnLst/>
              <a:rect l="l" t="t" r="r" b="b"/>
              <a:pathLst>
                <a:path w="22494" h="27509" fill="none" extrusionOk="0">
                  <a:moveTo>
                    <a:pt x="22493" y="27509"/>
                  </a:moveTo>
                  <a:cubicBezTo>
                    <a:pt x="21916" y="25047"/>
                    <a:pt x="18876" y="22341"/>
                    <a:pt x="18876" y="22341"/>
                  </a:cubicBezTo>
                  <a:lnTo>
                    <a:pt x="16232" y="20274"/>
                  </a:lnTo>
                  <a:cubicBezTo>
                    <a:pt x="16232" y="20274"/>
                    <a:pt x="6961" y="3192"/>
                    <a:pt x="0" y="1"/>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7" name="Google Shape;1212;p59">
              <a:extLst>
                <a:ext uri="{FF2B5EF4-FFF2-40B4-BE49-F238E27FC236}">
                  <a16:creationId xmlns:a16="http://schemas.microsoft.com/office/drawing/2014/main" id="{0C2A1837-7687-4204-85A0-E127339DA0D3}"/>
                </a:ext>
              </a:extLst>
            </p:cNvPr>
            <p:cNvSpPr/>
            <p:nvPr/>
          </p:nvSpPr>
          <p:spPr>
            <a:xfrm>
              <a:off x="789179" y="1801635"/>
              <a:ext cx="183034" cy="217961"/>
            </a:xfrm>
            <a:custGeom>
              <a:avLst/>
              <a:gdLst/>
              <a:ahLst/>
              <a:cxnLst/>
              <a:rect l="l" t="t" r="r" b="b"/>
              <a:pathLst>
                <a:path w="7296" h="8694" fill="none" extrusionOk="0">
                  <a:moveTo>
                    <a:pt x="0" y="0"/>
                  </a:moveTo>
                  <a:cubicBezTo>
                    <a:pt x="0" y="0"/>
                    <a:pt x="5897" y="3283"/>
                    <a:pt x="7295" y="8693"/>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8" name="Google Shape;1213;p59">
              <a:extLst>
                <a:ext uri="{FF2B5EF4-FFF2-40B4-BE49-F238E27FC236}">
                  <a16:creationId xmlns:a16="http://schemas.microsoft.com/office/drawing/2014/main" id="{E1C38DEE-5734-44EE-AC7F-B41F7CD34D24}"/>
                </a:ext>
              </a:extLst>
            </p:cNvPr>
            <p:cNvSpPr/>
            <p:nvPr/>
          </p:nvSpPr>
          <p:spPr>
            <a:xfrm>
              <a:off x="454489" y="1321889"/>
              <a:ext cx="479809" cy="753062"/>
            </a:xfrm>
            <a:custGeom>
              <a:avLst/>
              <a:gdLst/>
              <a:ahLst/>
              <a:cxnLst/>
              <a:rect l="l" t="t" r="r" b="b"/>
              <a:pathLst>
                <a:path w="19211" h="30123" fill="none" extrusionOk="0">
                  <a:moveTo>
                    <a:pt x="19210" y="0"/>
                  </a:moveTo>
                  <a:lnTo>
                    <a:pt x="5168" y="24468"/>
                  </a:lnTo>
                  <a:lnTo>
                    <a:pt x="0" y="30122"/>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79" name="Google Shape;1214;p59">
              <a:extLst>
                <a:ext uri="{FF2B5EF4-FFF2-40B4-BE49-F238E27FC236}">
                  <a16:creationId xmlns:a16="http://schemas.microsoft.com/office/drawing/2014/main" id="{3E2C9BF3-4F1B-4A32-BB0F-611E04AEF0DA}"/>
                </a:ext>
              </a:extLst>
            </p:cNvPr>
            <p:cNvSpPr/>
            <p:nvPr/>
          </p:nvSpPr>
          <p:spPr>
            <a:xfrm>
              <a:off x="104111" y="1686312"/>
              <a:ext cx="478502" cy="246792"/>
            </a:xfrm>
            <a:custGeom>
              <a:avLst/>
              <a:gdLst/>
              <a:ahLst/>
              <a:cxnLst/>
              <a:rect l="l" t="t" r="r" b="b"/>
              <a:pathLst>
                <a:path w="19181" h="9880" fill="none" extrusionOk="0">
                  <a:moveTo>
                    <a:pt x="19181" y="9879"/>
                  </a:moveTo>
                  <a:lnTo>
                    <a:pt x="1"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0" name="Google Shape;1215;p59">
              <a:extLst>
                <a:ext uri="{FF2B5EF4-FFF2-40B4-BE49-F238E27FC236}">
                  <a16:creationId xmlns:a16="http://schemas.microsoft.com/office/drawing/2014/main" id="{D1E3913B-432A-42CF-800A-B1795DF60417}"/>
                </a:ext>
              </a:extLst>
            </p:cNvPr>
            <p:cNvSpPr/>
            <p:nvPr/>
          </p:nvSpPr>
          <p:spPr>
            <a:xfrm>
              <a:off x="186475" y="1911192"/>
              <a:ext cx="295469" cy="162607"/>
            </a:xfrm>
            <a:custGeom>
              <a:avLst/>
              <a:gdLst/>
              <a:ahLst/>
              <a:cxnLst/>
              <a:rect l="l" t="t" r="r" b="b"/>
              <a:pathLst>
                <a:path w="11825" h="6506" fill="none" extrusionOk="0">
                  <a:moveTo>
                    <a:pt x="0" y="1"/>
                  </a:moveTo>
                  <a:cubicBezTo>
                    <a:pt x="0" y="1"/>
                    <a:pt x="11824" y="3040"/>
                    <a:pt x="11247" y="6505"/>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1" name="Google Shape;1216;p59">
              <a:extLst>
                <a:ext uri="{FF2B5EF4-FFF2-40B4-BE49-F238E27FC236}">
                  <a16:creationId xmlns:a16="http://schemas.microsoft.com/office/drawing/2014/main" id="{F13F0A2D-FBF6-44B7-A53C-C79072CF8E68}"/>
                </a:ext>
              </a:extLst>
            </p:cNvPr>
            <p:cNvSpPr/>
            <p:nvPr/>
          </p:nvSpPr>
          <p:spPr>
            <a:xfrm>
              <a:off x="204779" y="952854"/>
              <a:ext cx="507265" cy="932967"/>
            </a:xfrm>
            <a:custGeom>
              <a:avLst/>
              <a:gdLst/>
              <a:ahLst/>
              <a:cxnLst/>
              <a:rect l="l" t="t" r="r" b="b"/>
              <a:pathLst>
                <a:path w="20305" h="37326" fill="none" extrusionOk="0">
                  <a:moveTo>
                    <a:pt x="1" y="37326"/>
                  </a:moveTo>
                  <a:lnTo>
                    <a:pt x="9150" y="16627"/>
                  </a:lnTo>
                  <a:lnTo>
                    <a:pt x="13010" y="2462"/>
                  </a:lnTo>
                  <a:lnTo>
                    <a:pt x="20305"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2" name="Google Shape;1217;p59">
              <a:extLst>
                <a:ext uri="{FF2B5EF4-FFF2-40B4-BE49-F238E27FC236}">
                  <a16:creationId xmlns:a16="http://schemas.microsoft.com/office/drawing/2014/main" id="{9C0F6EA7-E8AE-4A98-9BE2-0D83FFCD4062}"/>
                </a:ext>
              </a:extLst>
            </p:cNvPr>
            <p:cNvSpPr/>
            <p:nvPr/>
          </p:nvSpPr>
          <p:spPr>
            <a:xfrm>
              <a:off x="132873" y="594198"/>
              <a:ext cx="397444" cy="420931"/>
            </a:xfrm>
            <a:custGeom>
              <a:avLst/>
              <a:gdLst/>
              <a:ahLst/>
              <a:cxnLst/>
              <a:rect l="l" t="t" r="r" b="b"/>
              <a:pathLst>
                <a:path w="15867" h="16810" fill="none" extrusionOk="0">
                  <a:moveTo>
                    <a:pt x="15867" y="16809"/>
                  </a:moveTo>
                  <a:lnTo>
                    <a:pt x="13010" y="9180"/>
                  </a:lnTo>
                  <a:lnTo>
                    <a:pt x="0"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3" name="Google Shape;1218;p59">
              <a:extLst>
                <a:ext uri="{FF2B5EF4-FFF2-40B4-BE49-F238E27FC236}">
                  <a16:creationId xmlns:a16="http://schemas.microsoft.com/office/drawing/2014/main" id="{F343CA1B-E796-435C-89E1-B4043FB8FEB9}"/>
                </a:ext>
              </a:extLst>
            </p:cNvPr>
            <p:cNvSpPr/>
            <p:nvPr/>
          </p:nvSpPr>
          <p:spPr>
            <a:xfrm>
              <a:off x="159021" y="632255"/>
              <a:ext cx="354300" cy="414011"/>
            </a:xfrm>
            <a:custGeom>
              <a:avLst/>
              <a:gdLst/>
              <a:ahLst/>
              <a:cxnLst/>
              <a:rect l="l" t="t" r="r" b="b"/>
              <a:pathLst>
                <a:path w="14166" h="16566" fill="none" extrusionOk="0">
                  <a:moveTo>
                    <a:pt x="8755" y="0"/>
                  </a:moveTo>
                  <a:lnTo>
                    <a:pt x="1" y="10456"/>
                  </a:lnTo>
                  <a:lnTo>
                    <a:pt x="14165" y="16566"/>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4" name="Google Shape;1219;p59">
              <a:extLst>
                <a:ext uri="{FF2B5EF4-FFF2-40B4-BE49-F238E27FC236}">
                  <a16:creationId xmlns:a16="http://schemas.microsoft.com/office/drawing/2014/main" id="{A99C7066-038C-4F7A-B8ED-0D96507743B4}"/>
                </a:ext>
              </a:extLst>
            </p:cNvPr>
            <p:cNvSpPr/>
            <p:nvPr/>
          </p:nvSpPr>
          <p:spPr>
            <a:xfrm>
              <a:off x="458411" y="745272"/>
              <a:ext cx="62754" cy="78420"/>
            </a:xfrm>
            <a:custGeom>
              <a:avLst/>
              <a:gdLst/>
              <a:ahLst/>
              <a:cxnLst/>
              <a:rect l="l" t="t" r="r" b="b"/>
              <a:pathLst>
                <a:path w="2494" h="3162" fill="none" extrusionOk="0">
                  <a:moveTo>
                    <a:pt x="1" y="3162"/>
                  </a:moveTo>
                  <a:lnTo>
                    <a:pt x="2493"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5" name="Google Shape;1220;p59">
              <a:extLst>
                <a:ext uri="{FF2B5EF4-FFF2-40B4-BE49-F238E27FC236}">
                  <a16:creationId xmlns:a16="http://schemas.microsoft.com/office/drawing/2014/main" id="{74D09468-6694-4DA6-84AC-C3B1CD79970B}"/>
                </a:ext>
              </a:extLst>
            </p:cNvPr>
            <p:cNvSpPr/>
            <p:nvPr/>
          </p:nvSpPr>
          <p:spPr>
            <a:xfrm>
              <a:off x="177324" y="996677"/>
              <a:ext cx="159501" cy="535101"/>
            </a:xfrm>
            <a:custGeom>
              <a:avLst/>
              <a:gdLst/>
              <a:ahLst/>
              <a:cxnLst/>
              <a:rect l="l" t="t" r="r" b="b"/>
              <a:pathLst>
                <a:path w="6354" h="21430" fill="none" extrusionOk="0">
                  <a:moveTo>
                    <a:pt x="0" y="1"/>
                  </a:moveTo>
                  <a:lnTo>
                    <a:pt x="6353" y="8481"/>
                  </a:lnTo>
                  <a:lnTo>
                    <a:pt x="5198" y="2143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6" name="Google Shape;1221;p59">
              <a:extLst>
                <a:ext uri="{FF2B5EF4-FFF2-40B4-BE49-F238E27FC236}">
                  <a16:creationId xmlns:a16="http://schemas.microsoft.com/office/drawing/2014/main" id="{5503BDEC-73E9-462B-AD96-32862898CEE1}"/>
                </a:ext>
              </a:extLst>
            </p:cNvPr>
            <p:cNvSpPr/>
            <p:nvPr/>
          </p:nvSpPr>
          <p:spPr>
            <a:xfrm>
              <a:off x="81885" y="1257308"/>
              <a:ext cx="818422" cy="345971"/>
            </a:xfrm>
            <a:custGeom>
              <a:avLst/>
              <a:gdLst/>
              <a:ahLst/>
              <a:cxnLst/>
              <a:rect l="l" t="t" r="r" b="b"/>
              <a:pathLst>
                <a:path w="32738" h="13861" fill="none" extrusionOk="0">
                  <a:moveTo>
                    <a:pt x="1" y="0"/>
                  </a:moveTo>
                  <a:lnTo>
                    <a:pt x="14044" y="4469"/>
                  </a:lnTo>
                  <a:lnTo>
                    <a:pt x="32737" y="1386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7" name="Google Shape;1222;p59">
              <a:extLst>
                <a:ext uri="{FF2B5EF4-FFF2-40B4-BE49-F238E27FC236}">
                  <a16:creationId xmlns:a16="http://schemas.microsoft.com/office/drawing/2014/main" id="{5F454AC0-B5F7-494D-BEE8-044B83DC2ACD}"/>
                </a:ext>
              </a:extLst>
            </p:cNvPr>
            <p:cNvSpPr/>
            <p:nvPr/>
          </p:nvSpPr>
          <p:spPr>
            <a:xfrm>
              <a:off x="521165" y="355478"/>
              <a:ext cx="70599" cy="377108"/>
            </a:xfrm>
            <a:custGeom>
              <a:avLst/>
              <a:gdLst/>
              <a:ahLst/>
              <a:cxnLst/>
              <a:rect l="l" t="t" r="r" b="b"/>
              <a:pathLst>
                <a:path w="2858" h="15078" fill="none" extrusionOk="0">
                  <a:moveTo>
                    <a:pt x="0" y="15077"/>
                  </a:moveTo>
                  <a:lnTo>
                    <a:pt x="2857" y="10275"/>
                  </a:lnTo>
                  <a:lnTo>
                    <a:pt x="973"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8" name="Google Shape;1223;p59">
              <a:extLst>
                <a:ext uri="{FF2B5EF4-FFF2-40B4-BE49-F238E27FC236}">
                  <a16:creationId xmlns:a16="http://schemas.microsoft.com/office/drawing/2014/main" id="{B197293C-709B-498C-959F-E3F15FD2F4BB}"/>
                </a:ext>
              </a:extLst>
            </p:cNvPr>
            <p:cNvSpPr/>
            <p:nvPr/>
          </p:nvSpPr>
          <p:spPr>
            <a:xfrm>
              <a:off x="377353" y="399301"/>
              <a:ext cx="69292" cy="224881"/>
            </a:xfrm>
            <a:custGeom>
              <a:avLst/>
              <a:gdLst/>
              <a:ahLst/>
              <a:cxnLst/>
              <a:rect l="l" t="t" r="r" b="b"/>
              <a:pathLst>
                <a:path w="2767" h="8998" fill="none" extrusionOk="0">
                  <a:moveTo>
                    <a:pt x="1824" y="1"/>
                  </a:moveTo>
                  <a:cubicBezTo>
                    <a:pt x="1824" y="183"/>
                    <a:pt x="2766" y="5381"/>
                    <a:pt x="2766" y="5381"/>
                  </a:cubicBezTo>
                  <a:lnTo>
                    <a:pt x="0" y="899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89" name="Google Shape;1224;p59">
              <a:extLst>
                <a:ext uri="{FF2B5EF4-FFF2-40B4-BE49-F238E27FC236}">
                  <a16:creationId xmlns:a16="http://schemas.microsoft.com/office/drawing/2014/main" id="{FBADCA49-8C75-45B6-9279-EFB2EE5D5364}"/>
                </a:ext>
              </a:extLst>
            </p:cNvPr>
            <p:cNvSpPr/>
            <p:nvPr/>
          </p:nvSpPr>
          <p:spPr>
            <a:xfrm>
              <a:off x="287144" y="367010"/>
              <a:ext cx="556945" cy="244487"/>
            </a:xfrm>
            <a:custGeom>
              <a:avLst/>
              <a:gdLst/>
              <a:ahLst/>
              <a:cxnLst/>
              <a:rect l="l" t="t" r="r" b="b"/>
              <a:pathLst>
                <a:path w="22281" h="9788" fill="none" extrusionOk="0">
                  <a:moveTo>
                    <a:pt x="1" y="7569"/>
                  </a:moveTo>
                  <a:lnTo>
                    <a:pt x="6353" y="6657"/>
                  </a:lnTo>
                  <a:lnTo>
                    <a:pt x="12189" y="9788"/>
                  </a:lnTo>
                  <a:lnTo>
                    <a:pt x="22281"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0" name="Google Shape;1225;p59">
              <a:extLst>
                <a:ext uri="{FF2B5EF4-FFF2-40B4-BE49-F238E27FC236}">
                  <a16:creationId xmlns:a16="http://schemas.microsoft.com/office/drawing/2014/main" id="{7556916F-7412-4C1F-B60D-70AF3464638B}"/>
                </a:ext>
              </a:extLst>
            </p:cNvPr>
            <p:cNvSpPr/>
            <p:nvPr/>
          </p:nvSpPr>
          <p:spPr>
            <a:xfrm>
              <a:off x="1202312" y="356631"/>
              <a:ext cx="654999" cy="290615"/>
            </a:xfrm>
            <a:custGeom>
              <a:avLst/>
              <a:gdLst/>
              <a:ahLst/>
              <a:cxnLst/>
              <a:rect l="l" t="t" r="r" b="b"/>
              <a:pathLst>
                <a:path w="26202" h="11612" fill="none" extrusionOk="0">
                  <a:moveTo>
                    <a:pt x="122" y="2736"/>
                  </a:moveTo>
                  <a:cubicBezTo>
                    <a:pt x="0" y="5107"/>
                    <a:pt x="1550" y="7326"/>
                    <a:pt x="3556" y="8481"/>
                  </a:cubicBezTo>
                  <a:cubicBezTo>
                    <a:pt x="5593" y="9636"/>
                    <a:pt x="8025" y="9910"/>
                    <a:pt x="10365" y="9727"/>
                  </a:cubicBezTo>
                  <a:cubicBezTo>
                    <a:pt x="11429" y="9666"/>
                    <a:pt x="12493" y="9454"/>
                    <a:pt x="13526" y="9119"/>
                  </a:cubicBezTo>
                  <a:cubicBezTo>
                    <a:pt x="14225" y="8876"/>
                    <a:pt x="14985" y="8511"/>
                    <a:pt x="15715" y="8694"/>
                  </a:cubicBezTo>
                  <a:cubicBezTo>
                    <a:pt x="16627" y="8967"/>
                    <a:pt x="17083" y="10001"/>
                    <a:pt x="17812" y="10639"/>
                  </a:cubicBezTo>
                  <a:cubicBezTo>
                    <a:pt x="18937" y="11521"/>
                    <a:pt x="20487" y="11612"/>
                    <a:pt x="21703" y="10852"/>
                  </a:cubicBezTo>
                  <a:cubicBezTo>
                    <a:pt x="22888" y="10092"/>
                    <a:pt x="23648" y="8815"/>
                    <a:pt x="23770" y="7387"/>
                  </a:cubicBezTo>
                  <a:cubicBezTo>
                    <a:pt x="23861" y="6536"/>
                    <a:pt x="23770" y="5654"/>
                    <a:pt x="24104" y="4864"/>
                  </a:cubicBezTo>
                  <a:cubicBezTo>
                    <a:pt x="24378" y="4165"/>
                    <a:pt x="24985" y="3618"/>
                    <a:pt x="25411" y="2979"/>
                  </a:cubicBezTo>
                  <a:cubicBezTo>
                    <a:pt x="25958" y="2098"/>
                    <a:pt x="26201" y="1034"/>
                    <a:pt x="26019" y="1"/>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1" name="Google Shape;1226;p59">
              <a:extLst>
                <a:ext uri="{FF2B5EF4-FFF2-40B4-BE49-F238E27FC236}">
                  <a16:creationId xmlns:a16="http://schemas.microsoft.com/office/drawing/2014/main" id="{880E7BB5-2256-4FFA-824E-F15EA6041FF3}"/>
                </a:ext>
              </a:extLst>
            </p:cNvPr>
            <p:cNvSpPr/>
            <p:nvPr/>
          </p:nvSpPr>
          <p:spPr>
            <a:xfrm>
              <a:off x="2304436" y="528464"/>
              <a:ext cx="295469" cy="163759"/>
            </a:xfrm>
            <a:custGeom>
              <a:avLst/>
              <a:gdLst/>
              <a:ahLst/>
              <a:cxnLst/>
              <a:rect l="l" t="t" r="r" b="b"/>
              <a:pathLst>
                <a:path w="11825" h="6566" fill="none" extrusionOk="0">
                  <a:moveTo>
                    <a:pt x="11825" y="6566"/>
                  </a:moveTo>
                  <a:lnTo>
                    <a:pt x="7296" y="2401"/>
                  </a:lnTo>
                  <a:cubicBezTo>
                    <a:pt x="7296" y="2401"/>
                    <a:pt x="1733" y="2280"/>
                    <a:pt x="1" y="0"/>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2" name="Google Shape;1227;p59">
              <a:extLst>
                <a:ext uri="{FF2B5EF4-FFF2-40B4-BE49-F238E27FC236}">
                  <a16:creationId xmlns:a16="http://schemas.microsoft.com/office/drawing/2014/main" id="{64F2BB7F-7C32-4F62-8133-9F947E258FE2}"/>
                </a:ext>
              </a:extLst>
            </p:cNvPr>
            <p:cNvSpPr/>
            <p:nvPr/>
          </p:nvSpPr>
          <p:spPr>
            <a:xfrm>
              <a:off x="2486163" y="356631"/>
              <a:ext cx="66676" cy="231801"/>
            </a:xfrm>
            <a:custGeom>
              <a:avLst/>
              <a:gdLst/>
              <a:ahLst/>
              <a:cxnLst/>
              <a:rect l="l" t="t" r="r" b="b"/>
              <a:pathLst>
                <a:path w="2646" h="9272" fill="none" extrusionOk="0">
                  <a:moveTo>
                    <a:pt x="1" y="9271"/>
                  </a:moveTo>
                  <a:lnTo>
                    <a:pt x="2645"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3" name="Google Shape;1228;p59">
              <a:extLst>
                <a:ext uri="{FF2B5EF4-FFF2-40B4-BE49-F238E27FC236}">
                  <a16:creationId xmlns:a16="http://schemas.microsoft.com/office/drawing/2014/main" id="{26450495-D96D-4FB7-BA7C-E9EF434B3393}"/>
                </a:ext>
              </a:extLst>
            </p:cNvPr>
            <p:cNvSpPr/>
            <p:nvPr/>
          </p:nvSpPr>
          <p:spPr>
            <a:xfrm>
              <a:off x="2733258" y="353171"/>
              <a:ext cx="75828" cy="409399"/>
            </a:xfrm>
            <a:custGeom>
              <a:avLst/>
              <a:gdLst/>
              <a:ahLst/>
              <a:cxnLst/>
              <a:rect l="l" t="t" r="r" b="b"/>
              <a:pathLst>
                <a:path w="3010" h="16353" fill="none" extrusionOk="0">
                  <a:moveTo>
                    <a:pt x="3010" y="16353"/>
                  </a:moveTo>
                  <a:lnTo>
                    <a:pt x="0"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4" name="Google Shape;1229;p59">
              <a:extLst>
                <a:ext uri="{FF2B5EF4-FFF2-40B4-BE49-F238E27FC236}">
                  <a16:creationId xmlns:a16="http://schemas.microsoft.com/office/drawing/2014/main" id="{CB00C577-750B-4905-9DD5-FCBBA680D67D}"/>
                </a:ext>
              </a:extLst>
            </p:cNvPr>
            <p:cNvSpPr/>
            <p:nvPr/>
          </p:nvSpPr>
          <p:spPr>
            <a:xfrm>
              <a:off x="6251426" y="677231"/>
              <a:ext cx="11766" cy="216808"/>
            </a:xfrm>
            <a:custGeom>
              <a:avLst/>
              <a:gdLst/>
              <a:ahLst/>
              <a:cxnLst/>
              <a:rect l="l" t="t" r="r" b="b"/>
              <a:pathLst>
                <a:path w="487" h="8664" fill="none" extrusionOk="0">
                  <a:moveTo>
                    <a:pt x="0" y="1"/>
                  </a:moveTo>
                  <a:lnTo>
                    <a:pt x="487" y="8663"/>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5" name="Google Shape;1230;p59">
              <a:extLst>
                <a:ext uri="{FF2B5EF4-FFF2-40B4-BE49-F238E27FC236}">
                  <a16:creationId xmlns:a16="http://schemas.microsoft.com/office/drawing/2014/main" id="{A01B19E0-2C1A-4025-88EB-A70C5F6E67FA}"/>
                </a:ext>
              </a:extLst>
            </p:cNvPr>
            <p:cNvSpPr/>
            <p:nvPr/>
          </p:nvSpPr>
          <p:spPr>
            <a:xfrm>
              <a:off x="6082773" y="399301"/>
              <a:ext cx="164730" cy="239874"/>
            </a:xfrm>
            <a:custGeom>
              <a:avLst/>
              <a:gdLst/>
              <a:ahLst/>
              <a:cxnLst/>
              <a:rect l="l" t="t" r="r" b="b"/>
              <a:pathLst>
                <a:path w="6627" h="9606" fill="none" extrusionOk="0">
                  <a:moveTo>
                    <a:pt x="6627" y="9606"/>
                  </a:moveTo>
                  <a:lnTo>
                    <a:pt x="0"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6" name="Google Shape;1231;p59">
              <a:extLst>
                <a:ext uri="{FF2B5EF4-FFF2-40B4-BE49-F238E27FC236}">
                  <a16:creationId xmlns:a16="http://schemas.microsoft.com/office/drawing/2014/main" id="{B2332967-EAEF-4AC6-9C10-3ED8FB4DA9DA}"/>
                </a:ext>
              </a:extLst>
            </p:cNvPr>
            <p:cNvSpPr/>
            <p:nvPr/>
          </p:nvSpPr>
          <p:spPr>
            <a:xfrm>
              <a:off x="7182283" y="423519"/>
              <a:ext cx="227485" cy="362116"/>
            </a:xfrm>
            <a:custGeom>
              <a:avLst/>
              <a:gdLst/>
              <a:ahLst/>
              <a:cxnLst/>
              <a:rect l="l" t="t" r="r" b="b"/>
              <a:pathLst>
                <a:path w="9120" h="14500" fill="none" extrusionOk="0">
                  <a:moveTo>
                    <a:pt x="1" y="0"/>
                  </a:moveTo>
                  <a:cubicBezTo>
                    <a:pt x="487" y="1247"/>
                    <a:pt x="9120" y="14499"/>
                    <a:pt x="9120" y="14499"/>
                  </a:cubicBezTo>
                  <a:lnTo>
                    <a:pt x="1" y="1313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7" name="Google Shape;1232;p59">
              <a:extLst>
                <a:ext uri="{FF2B5EF4-FFF2-40B4-BE49-F238E27FC236}">
                  <a16:creationId xmlns:a16="http://schemas.microsoft.com/office/drawing/2014/main" id="{074A6C58-55B8-449C-9943-76A325F9810F}"/>
                </a:ext>
              </a:extLst>
            </p:cNvPr>
            <p:cNvSpPr/>
            <p:nvPr/>
          </p:nvSpPr>
          <p:spPr>
            <a:xfrm>
              <a:off x="7169209" y="785635"/>
              <a:ext cx="240558" cy="299841"/>
            </a:xfrm>
            <a:custGeom>
              <a:avLst/>
              <a:gdLst/>
              <a:ahLst/>
              <a:cxnLst/>
              <a:rect l="l" t="t" r="r" b="b"/>
              <a:pathLst>
                <a:path w="9636" h="12008" fill="none" extrusionOk="0">
                  <a:moveTo>
                    <a:pt x="9636" y="1"/>
                  </a:moveTo>
                  <a:lnTo>
                    <a:pt x="0" y="12007"/>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8" name="Google Shape;1233;p59">
              <a:extLst>
                <a:ext uri="{FF2B5EF4-FFF2-40B4-BE49-F238E27FC236}">
                  <a16:creationId xmlns:a16="http://schemas.microsoft.com/office/drawing/2014/main" id="{AB51D448-1FF9-4B70-8F4F-6F2E0D60A7BC}"/>
                </a:ext>
              </a:extLst>
            </p:cNvPr>
            <p:cNvSpPr/>
            <p:nvPr/>
          </p:nvSpPr>
          <p:spPr>
            <a:xfrm>
              <a:off x="7182283" y="935555"/>
              <a:ext cx="260169" cy="310221"/>
            </a:xfrm>
            <a:custGeom>
              <a:avLst/>
              <a:gdLst/>
              <a:ahLst/>
              <a:cxnLst/>
              <a:rect l="l" t="t" r="r" b="b"/>
              <a:pathLst>
                <a:path w="10397" h="12402" fill="none" extrusionOk="0">
                  <a:moveTo>
                    <a:pt x="10396" y="0"/>
                  </a:moveTo>
                  <a:lnTo>
                    <a:pt x="1" y="1240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399" name="Google Shape;1234;p59">
              <a:extLst>
                <a:ext uri="{FF2B5EF4-FFF2-40B4-BE49-F238E27FC236}">
                  <a16:creationId xmlns:a16="http://schemas.microsoft.com/office/drawing/2014/main" id="{547B58E8-2568-4F3B-A039-7CE664182464}"/>
                </a:ext>
              </a:extLst>
            </p:cNvPr>
            <p:cNvSpPr/>
            <p:nvPr/>
          </p:nvSpPr>
          <p:spPr>
            <a:xfrm>
              <a:off x="7191434" y="1291905"/>
              <a:ext cx="240558" cy="29984"/>
            </a:xfrm>
            <a:custGeom>
              <a:avLst/>
              <a:gdLst/>
              <a:ahLst/>
              <a:cxnLst/>
              <a:rect l="l" t="t" r="r" b="b"/>
              <a:pathLst>
                <a:path w="9606" h="1217" fill="none" extrusionOk="0">
                  <a:moveTo>
                    <a:pt x="0" y="1216"/>
                  </a:moveTo>
                  <a:lnTo>
                    <a:pt x="9605"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0" name="Google Shape;1235;p59">
              <a:extLst>
                <a:ext uri="{FF2B5EF4-FFF2-40B4-BE49-F238E27FC236}">
                  <a16:creationId xmlns:a16="http://schemas.microsoft.com/office/drawing/2014/main" id="{2EB101F5-F1A7-4542-A33E-DFCAE300E0BF}"/>
                </a:ext>
              </a:extLst>
            </p:cNvPr>
            <p:cNvSpPr/>
            <p:nvPr/>
          </p:nvSpPr>
          <p:spPr>
            <a:xfrm>
              <a:off x="7191434" y="1724368"/>
              <a:ext cx="265399" cy="29984"/>
            </a:xfrm>
            <a:custGeom>
              <a:avLst/>
              <a:gdLst/>
              <a:ahLst/>
              <a:cxnLst/>
              <a:rect l="l" t="t" r="r" b="b"/>
              <a:pathLst>
                <a:path w="10609" h="1217" fill="none" extrusionOk="0">
                  <a:moveTo>
                    <a:pt x="0" y="1217"/>
                  </a:moveTo>
                  <a:lnTo>
                    <a:pt x="10608"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1" name="Google Shape;1236;p59">
              <a:extLst>
                <a:ext uri="{FF2B5EF4-FFF2-40B4-BE49-F238E27FC236}">
                  <a16:creationId xmlns:a16="http://schemas.microsoft.com/office/drawing/2014/main" id="{6853CC3D-77EF-463B-852D-D38158221E69}"/>
                </a:ext>
              </a:extLst>
            </p:cNvPr>
            <p:cNvSpPr/>
            <p:nvPr/>
          </p:nvSpPr>
          <p:spPr>
            <a:xfrm>
              <a:off x="6737773" y="2848773"/>
              <a:ext cx="691605" cy="1871700"/>
            </a:xfrm>
            <a:custGeom>
              <a:avLst/>
              <a:gdLst/>
              <a:ahLst/>
              <a:cxnLst/>
              <a:rect l="l" t="t" r="r" b="b"/>
              <a:pathLst>
                <a:path w="27661" h="74896" fill="none" extrusionOk="0">
                  <a:moveTo>
                    <a:pt x="27661" y="1"/>
                  </a:moveTo>
                  <a:lnTo>
                    <a:pt x="12676" y="46232"/>
                  </a:lnTo>
                  <a:cubicBezTo>
                    <a:pt x="12676" y="46232"/>
                    <a:pt x="1885" y="62312"/>
                    <a:pt x="1" y="74895"/>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2" name="Google Shape;1237;p59">
              <a:extLst>
                <a:ext uri="{FF2B5EF4-FFF2-40B4-BE49-F238E27FC236}">
                  <a16:creationId xmlns:a16="http://schemas.microsoft.com/office/drawing/2014/main" id="{3D4C941D-1EA7-49DE-884F-D3F465394238}"/>
                </a:ext>
              </a:extLst>
            </p:cNvPr>
            <p:cNvSpPr/>
            <p:nvPr/>
          </p:nvSpPr>
          <p:spPr>
            <a:xfrm>
              <a:off x="6814908" y="4457535"/>
              <a:ext cx="657614" cy="244486"/>
            </a:xfrm>
            <a:custGeom>
              <a:avLst/>
              <a:gdLst/>
              <a:ahLst/>
              <a:cxnLst/>
              <a:rect l="l" t="t" r="r" b="b"/>
              <a:pathLst>
                <a:path w="26324" h="9788" fill="none" extrusionOk="0">
                  <a:moveTo>
                    <a:pt x="1" y="1"/>
                  </a:moveTo>
                  <a:lnTo>
                    <a:pt x="26323" y="9788"/>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3" name="Google Shape;1238;p59">
              <a:extLst>
                <a:ext uri="{FF2B5EF4-FFF2-40B4-BE49-F238E27FC236}">
                  <a16:creationId xmlns:a16="http://schemas.microsoft.com/office/drawing/2014/main" id="{5EFABD61-29B4-41D5-AAA5-7EAD66DF5FB2}"/>
                </a:ext>
              </a:extLst>
            </p:cNvPr>
            <p:cNvSpPr/>
            <p:nvPr/>
          </p:nvSpPr>
          <p:spPr>
            <a:xfrm>
              <a:off x="7116914" y="4046983"/>
              <a:ext cx="380448" cy="768055"/>
            </a:xfrm>
            <a:custGeom>
              <a:avLst/>
              <a:gdLst/>
              <a:ahLst/>
              <a:cxnLst/>
              <a:rect l="l" t="t" r="r" b="b"/>
              <a:pathLst>
                <a:path w="15230" h="30731" fill="none" extrusionOk="0">
                  <a:moveTo>
                    <a:pt x="1" y="30731"/>
                  </a:moveTo>
                  <a:lnTo>
                    <a:pt x="3496" y="19970"/>
                  </a:lnTo>
                  <a:lnTo>
                    <a:pt x="15229"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4" name="Google Shape;1239;p59">
              <a:extLst>
                <a:ext uri="{FF2B5EF4-FFF2-40B4-BE49-F238E27FC236}">
                  <a16:creationId xmlns:a16="http://schemas.microsoft.com/office/drawing/2014/main" id="{E4E47BC4-9F28-4D25-A090-821070AB5188}"/>
                </a:ext>
              </a:extLst>
            </p:cNvPr>
            <p:cNvSpPr/>
            <p:nvPr/>
          </p:nvSpPr>
          <p:spPr>
            <a:xfrm>
              <a:off x="7187512" y="3838248"/>
              <a:ext cx="358223" cy="187977"/>
            </a:xfrm>
            <a:custGeom>
              <a:avLst/>
              <a:gdLst/>
              <a:ahLst/>
              <a:cxnLst/>
              <a:rect l="l" t="t" r="r" b="b"/>
              <a:pathLst>
                <a:path w="14348" h="7539" fill="none" extrusionOk="0">
                  <a:moveTo>
                    <a:pt x="1" y="1"/>
                  </a:moveTo>
                  <a:lnTo>
                    <a:pt x="14347" y="7539"/>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5" name="Google Shape;1240;p59">
              <a:extLst>
                <a:ext uri="{FF2B5EF4-FFF2-40B4-BE49-F238E27FC236}">
                  <a16:creationId xmlns:a16="http://schemas.microsoft.com/office/drawing/2014/main" id="{4A7112B4-44EF-40FB-B6B9-7F11FCA621BD}"/>
                </a:ext>
              </a:extLst>
            </p:cNvPr>
            <p:cNvSpPr/>
            <p:nvPr/>
          </p:nvSpPr>
          <p:spPr>
            <a:xfrm>
              <a:off x="5510139" y="2819941"/>
              <a:ext cx="819730" cy="86493"/>
            </a:xfrm>
            <a:custGeom>
              <a:avLst/>
              <a:gdLst/>
              <a:ahLst/>
              <a:cxnLst/>
              <a:rect l="l" t="t" r="r" b="b"/>
              <a:pathLst>
                <a:path w="32767" h="3435" fill="none" extrusionOk="0">
                  <a:moveTo>
                    <a:pt x="0" y="3435"/>
                  </a:moveTo>
                  <a:cubicBezTo>
                    <a:pt x="0" y="3435"/>
                    <a:pt x="14560" y="0"/>
                    <a:pt x="20943" y="182"/>
                  </a:cubicBezTo>
                  <a:lnTo>
                    <a:pt x="32767" y="182"/>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6" name="Google Shape;1241;p59">
              <a:extLst>
                <a:ext uri="{FF2B5EF4-FFF2-40B4-BE49-F238E27FC236}">
                  <a16:creationId xmlns:a16="http://schemas.microsoft.com/office/drawing/2014/main" id="{D1CC391F-7DF7-49A2-ABDC-91BE7EBC1D82}"/>
                </a:ext>
              </a:extLst>
            </p:cNvPr>
            <p:cNvSpPr/>
            <p:nvPr/>
          </p:nvSpPr>
          <p:spPr>
            <a:xfrm>
              <a:off x="5915428" y="2906434"/>
              <a:ext cx="1618540" cy="487818"/>
            </a:xfrm>
            <a:custGeom>
              <a:avLst/>
              <a:gdLst/>
              <a:ahLst/>
              <a:cxnLst/>
              <a:rect l="l" t="t" r="r" b="b"/>
              <a:pathLst>
                <a:path w="64744" h="19546" fill="none" extrusionOk="0">
                  <a:moveTo>
                    <a:pt x="669" y="2311"/>
                  </a:moveTo>
                  <a:lnTo>
                    <a:pt x="639" y="8390"/>
                  </a:lnTo>
                  <a:lnTo>
                    <a:pt x="0" y="19545"/>
                  </a:lnTo>
                  <a:lnTo>
                    <a:pt x="13435" y="8056"/>
                  </a:lnTo>
                  <a:lnTo>
                    <a:pt x="64743" y="1"/>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7" name="Google Shape;1242;p59">
              <a:extLst>
                <a:ext uri="{FF2B5EF4-FFF2-40B4-BE49-F238E27FC236}">
                  <a16:creationId xmlns:a16="http://schemas.microsoft.com/office/drawing/2014/main" id="{16AFAFDE-926D-4621-A15A-810625A95A17}"/>
                </a:ext>
              </a:extLst>
            </p:cNvPr>
            <p:cNvSpPr/>
            <p:nvPr/>
          </p:nvSpPr>
          <p:spPr>
            <a:xfrm>
              <a:off x="5915428" y="3394252"/>
              <a:ext cx="48374" cy="131469"/>
            </a:xfrm>
            <a:custGeom>
              <a:avLst/>
              <a:gdLst/>
              <a:ahLst/>
              <a:cxnLst/>
              <a:rect l="l" t="t" r="r" b="b"/>
              <a:pathLst>
                <a:path w="1916" h="5229" fill="none" extrusionOk="0">
                  <a:moveTo>
                    <a:pt x="1915" y="5228"/>
                  </a:moveTo>
                  <a:lnTo>
                    <a:pt x="0" y="0"/>
                  </a:ln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8" name="Google Shape;1243;p59">
              <a:extLst>
                <a:ext uri="{FF2B5EF4-FFF2-40B4-BE49-F238E27FC236}">
                  <a16:creationId xmlns:a16="http://schemas.microsoft.com/office/drawing/2014/main" id="{2D24FC69-ACDD-4A65-AEE6-AF5B928CC409}"/>
                </a:ext>
              </a:extLst>
            </p:cNvPr>
            <p:cNvSpPr/>
            <p:nvPr/>
          </p:nvSpPr>
          <p:spPr>
            <a:xfrm>
              <a:off x="178631" y="3184364"/>
              <a:ext cx="1989837" cy="1016000"/>
            </a:xfrm>
            <a:custGeom>
              <a:avLst/>
              <a:gdLst/>
              <a:ahLst/>
              <a:cxnLst/>
              <a:rect l="l" t="t" r="r" b="b"/>
              <a:pathLst>
                <a:path w="79607" h="40640" fill="none" extrusionOk="0">
                  <a:moveTo>
                    <a:pt x="79606" y="40366"/>
                  </a:moveTo>
                  <a:cubicBezTo>
                    <a:pt x="77692" y="40518"/>
                    <a:pt x="75625" y="40639"/>
                    <a:pt x="73953" y="39667"/>
                  </a:cubicBezTo>
                  <a:cubicBezTo>
                    <a:pt x="73132" y="39120"/>
                    <a:pt x="72403" y="38481"/>
                    <a:pt x="71764" y="37813"/>
                  </a:cubicBezTo>
                  <a:cubicBezTo>
                    <a:pt x="70792" y="36931"/>
                    <a:pt x="69789" y="36141"/>
                    <a:pt x="68755" y="35411"/>
                  </a:cubicBezTo>
                  <a:cubicBezTo>
                    <a:pt x="67843" y="34743"/>
                    <a:pt x="66931" y="34074"/>
                    <a:pt x="65837" y="33800"/>
                  </a:cubicBezTo>
                  <a:cubicBezTo>
                    <a:pt x="64074" y="33345"/>
                    <a:pt x="62129" y="34013"/>
                    <a:pt x="60396" y="33466"/>
                  </a:cubicBezTo>
                  <a:cubicBezTo>
                    <a:pt x="57083" y="32433"/>
                    <a:pt x="55989" y="27478"/>
                    <a:pt x="52554" y="26901"/>
                  </a:cubicBezTo>
                  <a:cubicBezTo>
                    <a:pt x="51855" y="26779"/>
                    <a:pt x="51126" y="26870"/>
                    <a:pt x="50427" y="26779"/>
                  </a:cubicBezTo>
                  <a:cubicBezTo>
                    <a:pt x="49393" y="26627"/>
                    <a:pt x="48451" y="26080"/>
                    <a:pt x="47813" y="25229"/>
                  </a:cubicBezTo>
                  <a:cubicBezTo>
                    <a:pt x="47296" y="24499"/>
                    <a:pt x="46961" y="23557"/>
                    <a:pt x="46202" y="23162"/>
                  </a:cubicBezTo>
                  <a:cubicBezTo>
                    <a:pt x="45411" y="22736"/>
                    <a:pt x="44408" y="23040"/>
                    <a:pt x="43496" y="23040"/>
                  </a:cubicBezTo>
                  <a:cubicBezTo>
                    <a:pt x="42037" y="23010"/>
                    <a:pt x="40761" y="22129"/>
                    <a:pt x="39758" y="21095"/>
                  </a:cubicBezTo>
                  <a:cubicBezTo>
                    <a:pt x="38755" y="20062"/>
                    <a:pt x="37934" y="18815"/>
                    <a:pt x="36901" y="17812"/>
                  </a:cubicBezTo>
                  <a:cubicBezTo>
                    <a:pt x="34317" y="15350"/>
                    <a:pt x="30639" y="14469"/>
                    <a:pt x="27143" y="13709"/>
                  </a:cubicBezTo>
                  <a:cubicBezTo>
                    <a:pt x="24712" y="13162"/>
                    <a:pt x="22615" y="11034"/>
                    <a:pt x="20730" y="9393"/>
                  </a:cubicBezTo>
                  <a:cubicBezTo>
                    <a:pt x="19636" y="8420"/>
                    <a:pt x="18602" y="7356"/>
                    <a:pt x="17447" y="6475"/>
                  </a:cubicBezTo>
                  <a:cubicBezTo>
                    <a:pt x="13222" y="3283"/>
                    <a:pt x="7599" y="3040"/>
                    <a:pt x="2462" y="1794"/>
                  </a:cubicBezTo>
                  <a:cubicBezTo>
                    <a:pt x="1429" y="1520"/>
                    <a:pt x="183" y="1064"/>
                    <a:pt x="0" y="1"/>
                  </a:cubicBezTo>
                </a:path>
              </a:pathLst>
            </a:custGeom>
            <a:solidFill>
              <a:schemeClr val="dk1"/>
            </a:solidFill>
            <a:ln w="9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09" name="Google Shape;1244;p59">
              <a:extLst>
                <a:ext uri="{FF2B5EF4-FFF2-40B4-BE49-F238E27FC236}">
                  <a16:creationId xmlns:a16="http://schemas.microsoft.com/office/drawing/2014/main" id="{A52BFD7F-8683-48E5-AA95-8FC1ED5B6855}"/>
                </a:ext>
              </a:extLst>
            </p:cNvPr>
            <p:cNvSpPr/>
            <p:nvPr/>
          </p:nvSpPr>
          <p:spPr>
            <a:xfrm>
              <a:off x="2314895" y="3832482"/>
              <a:ext cx="1078591" cy="693095"/>
            </a:xfrm>
            <a:custGeom>
              <a:avLst/>
              <a:gdLst/>
              <a:ahLst/>
              <a:cxnLst/>
              <a:rect l="l" t="t" r="r" b="b"/>
              <a:pathLst>
                <a:path w="43163" h="27721" fill="none" extrusionOk="0">
                  <a:moveTo>
                    <a:pt x="43162" y="27721"/>
                  </a:moveTo>
                  <a:lnTo>
                    <a:pt x="0" y="4377"/>
                  </a:lnTo>
                  <a:lnTo>
                    <a:pt x="2675" y="0"/>
                  </a:lnTo>
                </a:path>
              </a:pathLst>
            </a:custGeom>
            <a:solidFill>
              <a:schemeClr val="dk1"/>
            </a:solidFill>
            <a:ln w="28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sp>
          <p:nvSpPr>
            <p:cNvPr id="410" name="Google Shape;1245;p59">
              <a:extLst>
                <a:ext uri="{FF2B5EF4-FFF2-40B4-BE49-F238E27FC236}">
                  <a16:creationId xmlns:a16="http://schemas.microsoft.com/office/drawing/2014/main" id="{2F377034-8DBF-4A5F-88D9-A858993C6EBB}"/>
                </a:ext>
              </a:extLst>
            </p:cNvPr>
            <p:cNvSpPr/>
            <p:nvPr/>
          </p:nvSpPr>
          <p:spPr>
            <a:xfrm>
              <a:off x="5746776" y="1622883"/>
              <a:ext cx="1163571" cy="1902838"/>
            </a:xfrm>
            <a:custGeom>
              <a:avLst/>
              <a:gdLst/>
              <a:ahLst/>
              <a:cxnLst/>
              <a:rect l="l" t="t" r="r" b="b"/>
              <a:pathLst>
                <a:path w="46567" h="76111" fill="none" extrusionOk="0">
                  <a:moveTo>
                    <a:pt x="4134" y="58299"/>
                  </a:moveTo>
                  <a:lnTo>
                    <a:pt x="46567" y="0"/>
                  </a:lnTo>
                  <a:lnTo>
                    <a:pt x="7417" y="53618"/>
                  </a:lnTo>
                  <a:lnTo>
                    <a:pt x="0" y="68025"/>
                  </a:lnTo>
                  <a:lnTo>
                    <a:pt x="0" y="76111"/>
                  </a:lnTo>
                </a:path>
              </a:pathLst>
            </a:custGeom>
            <a:solidFill>
              <a:schemeClr val="dk1"/>
            </a:solidFill>
            <a:ln w="28875" cap="flat" cmpd="sng">
              <a:solidFill>
                <a:srgbClr val="FFFFFF">
                  <a:alpha val="5000"/>
                </a:srgbClr>
              </a:solidFill>
              <a:prstDash val="solid"/>
              <a:miter lim="30395"/>
              <a:headEnd type="none" w="sm" len="sm"/>
              <a:tailEnd type="none" w="sm" len="sm"/>
            </a:ln>
          </p:spPr>
          <p:txBody>
            <a:bodyPr spcFirstLastPara="1" lIns="91425" tIns="91425" rIns="91425" bIns="91425" anchor="ctr"/>
            <a:lstStyle/>
            <a:p>
              <a:pPr defTabSz="685800" eaLnBrk="1" fontAlgn="auto" hangingPunct="1">
                <a:spcBef>
                  <a:spcPts val="0"/>
                </a:spcBef>
                <a:spcAft>
                  <a:spcPts val="0"/>
                </a:spcAft>
                <a:defRPr/>
              </a:pPr>
              <a:endParaRPr sz="1350">
                <a:solidFill>
                  <a:srgbClr val="000000"/>
                </a:solidFill>
                <a:latin typeface="Arial"/>
              </a:endParaRPr>
            </a:p>
          </p:txBody>
        </p:sp>
      </p:grpSp>
      <p:sp>
        <p:nvSpPr>
          <p:cNvPr id="2051"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1495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Montserrat ExtraBold"/>
        </a:defRPr>
      </a:lvl2pPr>
      <a:lvl3pPr algn="l" defTabSz="685800" rtl="0" fontAlgn="base">
        <a:lnSpc>
          <a:spcPct val="90000"/>
        </a:lnSpc>
        <a:spcBef>
          <a:spcPct val="0"/>
        </a:spcBef>
        <a:spcAft>
          <a:spcPct val="0"/>
        </a:spcAft>
        <a:defRPr sz="3300">
          <a:solidFill>
            <a:schemeClr val="tx1"/>
          </a:solidFill>
          <a:latin typeface="Montserrat ExtraBold"/>
        </a:defRPr>
      </a:lvl3pPr>
      <a:lvl4pPr algn="l" defTabSz="685800" rtl="0" fontAlgn="base">
        <a:lnSpc>
          <a:spcPct val="90000"/>
        </a:lnSpc>
        <a:spcBef>
          <a:spcPct val="0"/>
        </a:spcBef>
        <a:spcAft>
          <a:spcPct val="0"/>
        </a:spcAft>
        <a:defRPr sz="3300">
          <a:solidFill>
            <a:schemeClr val="tx1"/>
          </a:solidFill>
          <a:latin typeface="Montserrat ExtraBold"/>
        </a:defRPr>
      </a:lvl4pPr>
      <a:lvl5pPr algn="l" defTabSz="685800" rtl="0" fontAlgn="base">
        <a:lnSpc>
          <a:spcPct val="90000"/>
        </a:lnSpc>
        <a:spcBef>
          <a:spcPct val="0"/>
        </a:spcBef>
        <a:spcAft>
          <a:spcPct val="0"/>
        </a:spcAft>
        <a:defRPr sz="3300">
          <a:solidFill>
            <a:schemeClr val="tx1"/>
          </a:solidFill>
          <a:latin typeface="Montserrat ExtraBold"/>
        </a:defRPr>
      </a:lvl5pPr>
      <a:lvl6pPr marL="457200" algn="l" defTabSz="685800" rtl="0" fontAlgn="base">
        <a:lnSpc>
          <a:spcPct val="90000"/>
        </a:lnSpc>
        <a:spcBef>
          <a:spcPct val="0"/>
        </a:spcBef>
        <a:spcAft>
          <a:spcPct val="0"/>
        </a:spcAft>
        <a:defRPr sz="3300">
          <a:solidFill>
            <a:schemeClr val="tx1"/>
          </a:solidFill>
          <a:latin typeface="Montserrat ExtraBold"/>
        </a:defRPr>
      </a:lvl6pPr>
      <a:lvl7pPr marL="914400" algn="l" defTabSz="685800" rtl="0" fontAlgn="base">
        <a:lnSpc>
          <a:spcPct val="90000"/>
        </a:lnSpc>
        <a:spcBef>
          <a:spcPct val="0"/>
        </a:spcBef>
        <a:spcAft>
          <a:spcPct val="0"/>
        </a:spcAft>
        <a:defRPr sz="3300">
          <a:solidFill>
            <a:schemeClr val="tx1"/>
          </a:solidFill>
          <a:latin typeface="Montserrat ExtraBold"/>
        </a:defRPr>
      </a:lvl7pPr>
      <a:lvl8pPr marL="1371600" algn="l" defTabSz="685800" rtl="0" fontAlgn="base">
        <a:lnSpc>
          <a:spcPct val="90000"/>
        </a:lnSpc>
        <a:spcBef>
          <a:spcPct val="0"/>
        </a:spcBef>
        <a:spcAft>
          <a:spcPct val="0"/>
        </a:spcAft>
        <a:defRPr sz="3300">
          <a:solidFill>
            <a:schemeClr val="tx1"/>
          </a:solidFill>
          <a:latin typeface="Montserrat ExtraBold"/>
        </a:defRPr>
      </a:lvl8pPr>
      <a:lvl9pPr marL="1828800" algn="l" defTabSz="685800" rtl="0" fontAlgn="base">
        <a:lnSpc>
          <a:spcPct val="90000"/>
        </a:lnSpc>
        <a:spcBef>
          <a:spcPct val="0"/>
        </a:spcBef>
        <a:spcAft>
          <a:spcPct val="0"/>
        </a:spcAft>
        <a:defRPr sz="3300">
          <a:solidFill>
            <a:schemeClr val="tx1"/>
          </a:solidFill>
          <a:latin typeface="Montserrat ExtraBold"/>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wmf"/><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962400" y="1143000"/>
            <a:ext cx="4343400" cy="1154905"/>
          </a:xfrm>
        </p:spPr>
        <p:txBody>
          <a:bodyPr/>
          <a:lstStyle/>
          <a:p>
            <a:pPr algn="ctr"/>
            <a:r>
              <a:rPr lang="en-US" altLang="en-US" sz="2000" b="1" dirty="0">
                <a:solidFill>
                  <a:schemeClr val="tx1">
                    <a:lumMod val="95000"/>
                  </a:schemeClr>
                </a:solidFill>
                <a:latin typeface="Arial Black" panose="020B0A04020102020204" pitchFamily="34" charset="0"/>
              </a:rPr>
              <a:t>A </a:t>
            </a:r>
            <a:r>
              <a:rPr lang="en-US" altLang="en-US" sz="2000" b="1" dirty="0" smtClean="0">
                <a:solidFill>
                  <a:schemeClr val="tx1">
                    <a:lumMod val="95000"/>
                  </a:schemeClr>
                </a:solidFill>
                <a:latin typeface="Arial Black" panose="020B0A04020102020204" pitchFamily="34" charset="0"/>
              </a:rPr>
              <a:t>Twenty-Year </a:t>
            </a:r>
            <a:r>
              <a:rPr lang="en-US" altLang="en-US" sz="2000" b="1" dirty="0">
                <a:solidFill>
                  <a:schemeClr val="tx1">
                    <a:lumMod val="95000"/>
                  </a:schemeClr>
                </a:solidFill>
                <a:latin typeface="Arial Black" panose="020B0A04020102020204" pitchFamily="34" charset="0"/>
              </a:rPr>
              <a:t>Retrospective: </a:t>
            </a:r>
            <a:r>
              <a:rPr lang="en-US" altLang="en-US" sz="2000" b="1" dirty="0" smtClean="0">
                <a:solidFill>
                  <a:schemeClr val="tx1">
                    <a:lumMod val="95000"/>
                  </a:schemeClr>
                </a:solidFill>
                <a:latin typeface="Arial Black" panose="020B0A04020102020204" pitchFamily="34" charset="0"/>
              </a:rPr>
              <a:t/>
            </a:r>
            <a:br>
              <a:rPr lang="en-US" altLang="en-US" sz="2000" b="1" dirty="0" smtClean="0">
                <a:solidFill>
                  <a:schemeClr val="tx1">
                    <a:lumMod val="95000"/>
                  </a:schemeClr>
                </a:solidFill>
                <a:latin typeface="Arial Black" panose="020B0A04020102020204" pitchFamily="34" charset="0"/>
              </a:rPr>
            </a:br>
            <a:r>
              <a:rPr lang="en-US" altLang="en-US" sz="2000" b="1" dirty="0" smtClean="0">
                <a:solidFill>
                  <a:schemeClr val="tx1">
                    <a:lumMod val="95000"/>
                  </a:schemeClr>
                </a:solidFill>
                <a:latin typeface="Arial Black" panose="020B0A04020102020204" pitchFamily="34" charset="0"/>
              </a:rPr>
              <a:t/>
            </a:r>
            <a:br>
              <a:rPr lang="en-US" altLang="en-US" sz="2000" b="1" dirty="0" smtClean="0">
                <a:solidFill>
                  <a:schemeClr val="tx1">
                    <a:lumMod val="95000"/>
                  </a:schemeClr>
                </a:solidFill>
                <a:latin typeface="Arial Black" panose="020B0A04020102020204" pitchFamily="34" charset="0"/>
              </a:rPr>
            </a:br>
            <a:r>
              <a:rPr lang="en-US" altLang="en-US" sz="2000" b="1" dirty="0" smtClean="0">
                <a:solidFill>
                  <a:schemeClr val="tx1">
                    <a:lumMod val="95000"/>
                  </a:schemeClr>
                </a:solidFill>
                <a:latin typeface="Arial Black" panose="020B0A04020102020204" pitchFamily="34" charset="0"/>
              </a:rPr>
              <a:t>How </a:t>
            </a:r>
            <a:r>
              <a:rPr lang="en-US" altLang="en-US" sz="2000" b="1" dirty="0">
                <a:solidFill>
                  <a:schemeClr val="tx1">
                    <a:lumMod val="95000"/>
                  </a:schemeClr>
                </a:solidFill>
                <a:latin typeface="Arial Black" panose="020B0A04020102020204" pitchFamily="34" charset="0"/>
              </a:rPr>
              <a:t>Has Spatial Data Inventories Improved </a:t>
            </a:r>
            <a:r>
              <a:rPr lang="en-US" altLang="en-US" sz="2000" b="1" dirty="0" smtClean="0">
                <a:solidFill>
                  <a:schemeClr val="tx1">
                    <a:lumMod val="95000"/>
                  </a:schemeClr>
                </a:solidFill>
                <a:latin typeface="Arial Black" panose="020B0A04020102020204" pitchFamily="34" charset="0"/>
              </a:rPr>
              <a:t>for</a:t>
            </a:r>
            <a:br>
              <a:rPr lang="en-US" altLang="en-US" sz="2000" b="1" dirty="0" smtClean="0">
                <a:solidFill>
                  <a:schemeClr val="tx1">
                    <a:lumMod val="95000"/>
                  </a:schemeClr>
                </a:solidFill>
                <a:latin typeface="Arial Black" panose="020B0A04020102020204" pitchFamily="34" charset="0"/>
              </a:rPr>
            </a:br>
            <a:r>
              <a:rPr lang="en-US" altLang="en-US" sz="2000" b="1" dirty="0" smtClean="0">
                <a:solidFill>
                  <a:schemeClr val="tx1">
                    <a:lumMod val="95000"/>
                  </a:schemeClr>
                </a:solidFill>
                <a:latin typeface="Arial Black" panose="020B0A04020102020204" pitchFamily="34" charset="0"/>
              </a:rPr>
              <a:t>First </a:t>
            </a:r>
            <a:r>
              <a:rPr lang="en-US" altLang="en-US" sz="2000" b="1" dirty="0">
                <a:solidFill>
                  <a:schemeClr val="tx1">
                    <a:lumMod val="95000"/>
                  </a:schemeClr>
                </a:solidFill>
                <a:latin typeface="Arial Black" panose="020B0A04020102020204" pitchFamily="34" charset="0"/>
              </a:rPr>
              <a:t>Responders?</a:t>
            </a:r>
            <a:endParaRPr lang="en-US" altLang="en-US" sz="2000" b="1" dirty="0" smtClean="0">
              <a:solidFill>
                <a:schemeClr val="tx1">
                  <a:lumMod val="95000"/>
                </a:schemeClr>
              </a:solidFill>
              <a:latin typeface="Arial Black" panose="020B0A04020102020204" pitchFamily="34" charset="0"/>
            </a:endParaRPr>
          </a:p>
        </p:txBody>
      </p:sp>
      <p:sp>
        <p:nvSpPr>
          <p:cNvPr id="19459" name="Text Placeholder 2"/>
          <p:cNvSpPr>
            <a:spLocks noGrp="1"/>
          </p:cNvSpPr>
          <p:nvPr>
            <p:ph type="body" sz="quarter" idx="10"/>
          </p:nvPr>
        </p:nvSpPr>
        <p:spPr bwMode="auto">
          <a:xfrm>
            <a:off x="4038601" y="3352800"/>
            <a:ext cx="4191000" cy="990600"/>
          </a:xfrm>
        </p:spPr>
        <p:txBody>
          <a:bodyPr wrap="square" numCol="1" anchor="t" anchorCtr="0" compatLnSpc="1">
            <a:prstTxWarp prst="textNoShape">
              <a:avLst/>
            </a:prstTxWarp>
            <a:noAutofit/>
          </a:bodyPr>
          <a:lstStyle/>
          <a:p>
            <a:pPr algn="ctr"/>
            <a:r>
              <a:rPr lang="en-US" altLang="en-US" sz="2000" b="1" i="1" dirty="0" smtClean="0">
                <a:latin typeface="Montserrat" panose="00000500000000000000"/>
              </a:rPr>
              <a:t>GIS in Emergency Operations:</a:t>
            </a:r>
            <a:br>
              <a:rPr lang="en-US" altLang="en-US" sz="2000" b="1" i="1" dirty="0" smtClean="0">
                <a:latin typeface="Montserrat" panose="00000500000000000000"/>
              </a:rPr>
            </a:br>
            <a:r>
              <a:rPr lang="en-US" altLang="en-US" sz="2000" b="1" i="1" dirty="0" smtClean="0">
                <a:latin typeface="Montserrat" panose="00000500000000000000"/>
              </a:rPr>
              <a:t>Before</a:t>
            </a:r>
            <a:r>
              <a:rPr lang="en-US" altLang="en-US" sz="2000" b="1" i="1" dirty="0">
                <a:latin typeface="Montserrat" panose="00000500000000000000"/>
              </a:rPr>
              <a:t>, During, and </a:t>
            </a:r>
            <a:r>
              <a:rPr lang="en-US" altLang="en-US" sz="2000" b="1" i="1" dirty="0" smtClean="0">
                <a:latin typeface="Montserrat" panose="00000500000000000000"/>
              </a:rPr>
              <a:t>After</a:t>
            </a:r>
            <a:br>
              <a:rPr lang="en-US" altLang="en-US" sz="2000" b="1" i="1" dirty="0" smtClean="0">
                <a:latin typeface="Montserrat" panose="00000500000000000000"/>
              </a:rPr>
            </a:br>
            <a:r>
              <a:rPr lang="en-US" altLang="en-US" sz="2000" b="1" i="1" dirty="0" smtClean="0">
                <a:latin typeface="Montserrat" panose="00000500000000000000"/>
              </a:rPr>
              <a:t>the </a:t>
            </a:r>
            <a:r>
              <a:rPr lang="en-US" altLang="en-US" sz="2000" b="1" i="1" dirty="0">
                <a:latin typeface="Montserrat" panose="00000500000000000000"/>
              </a:rPr>
              <a:t>Hurricanes of </a:t>
            </a:r>
            <a:r>
              <a:rPr lang="en-US" altLang="en-US" sz="2000" b="1" i="1" dirty="0" smtClean="0">
                <a:latin typeface="Montserrat" panose="00000500000000000000"/>
              </a:rPr>
              <a:t>2005</a:t>
            </a:r>
            <a:endParaRPr lang="en-US" altLang="en-US" sz="2000" b="1" dirty="0" smtClean="0">
              <a:latin typeface="Montserrat" panose="00000500000000000000"/>
            </a:endParaRPr>
          </a:p>
        </p:txBody>
      </p:sp>
      <p:sp>
        <p:nvSpPr>
          <p:cNvPr id="4" name="Rectangle 3"/>
          <p:cNvSpPr txBox="1">
            <a:spLocks noChangeArrowheads="1"/>
          </p:cNvSpPr>
          <p:nvPr/>
        </p:nvSpPr>
        <p:spPr>
          <a:xfrm>
            <a:off x="4086383" y="5181600"/>
            <a:ext cx="4067017" cy="1219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effectLst/>
                <a:uLnTx/>
                <a:uFillTx/>
                <a:latin typeface="Montserrat ExtraLight"/>
                <a:ea typeface="+mn-ea"/>
                <a:cs typeface="+mn-cs"/>
              </a:rPr>
              <a:t>This presentation was originally given by </a:t>
            </a:r>
            <a:br>
              <a:rPr kumimoji="0" lang="en-US" altLang="en-US" sz="1200" b="0" i="0" u="none" strike="noStrike" kern="1200" cap="none" spc="0" normalizeH="0" baseline="0" noProof="0" dirty="0" smtClean="0">
                <a:ln>
                  <a:noFill/>
                </a:ln>
                <a:effectLst/>
                <a:uLnTx/>
                <a:uFillTx/>
                <a:latin typeface="Montserrat ExtraLight"/>
                <a:ea typeface="+mn-ea"/>
                <a:cs typeface="+mn-cs"/>
              </a:rPr>
            </a:br>
            <a:r>
              <a:rPr kumimoji="0" lang="en-US" altLang="en-US" sz="1200" b="0" i="0" u="none" strike="noStrike" kern="1200" cap="none" spc="0" normalizeH="0" baseline="0" noProof="0" dirty="0" smtClean="0">
                <a:ln>
                  <a:noFill/>
                </a:ln>
                <a:effectLst/>
                <a:uLnTx/>
                <a:uFillTx/>
                <a:latin typeface="Montserrat ExtraLight"/>
                <a:ea typeface="+mn-ea"/>
                <a:cs typeface="+mn-cs"/>
              </a:rPr>
              <a:t>James E. Mitchell, Ph. D.</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effectLst/>
                <a:uLnTx/>
                <a:uFillTx/>
                <a:latin typeface="Montserrat ExtraLight"/>
                <a:ea typeface="+mn-ea"/>
                <a:cs typeface="+mn-cs"/>
              </a:rPr>
              <a:t>LADOTD IT GIS Manager</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smtClean="0">
                <a:ln>
                  <a:noFill/>
                </a:ln>
                <a:effectLst/>
                <a:uLnTx/>
                <a:uFillTx/>
                <a:latin typeface="Montserrat ExtraLight"/>
                <a:ea typeface="+mn-ea"/>
                <a:cs typeface="+mn-cs"/>
              </a:rPr>
              <a:t>At the </a:t>
            </a:r>
            <a:r>
              <a:rPr kumimoji="0" lang="en-US" altLang="en-US" sz="1200" b="1" i="1" u="none" strike="noStrike" kern="1200" cap="none" spc="0" normalizeH="0" baseline="0" noProof="0" dirty="0" smtClean="0">
                <a:ln>
                  <a:noFill/>
                </a:ln>
                <a:effectLst/>
                <a:uLnTx/>
                <a:uFillTx/>
                <a:latin typeface="Montserrat ExtraLight"/>
                <a:ea typeface="+mn-ea"/>
                <a:cs typeface="+mn-cs"/>
              </a:rPr>
              <a:t>2006 AASHTO</a:t>
            </a:r>
            <a:br>
              <a:rPr kumimoji="0" lang="en-US" altLang="en-US" sz="1200" b="1" i="1" u="none" strike="noStrike" kern="1200" cap="none" spc="0" normalizeH="0" baseline="0" noProof="0" dirty="0" smtClean="0">
                <a:ln>
                  <a:noFill/>
                </a:ln>
                <a:effectLst/>
                <a:uLnTx/>
                <a:uFillTx/>
                <a:latin typeface="Montserrat ExtraLight"/>
                <a:ea typeface="+mn-ea"/>
                <a:cs typeface="+mn-cs"/>
              </a:rPr>
            </a:br>
            <a:r>
              <a:rPr kumimoji="0" lang="en-US" altLang="en-US" sz="1200" b="1" i="1" u="none" strike="noStrike" kern="1200" cap="none" spc="0" normalizeH="0" baseline="0" noProof="0" dirty="0" smtClean="0">
                <a:ln>
                  <a:noFill/>
                </a:ln>
                <a:effectLst/>
                <a:uLnTx/>
                <a:uFillTx/>
                <a:latin typeface="Montserrat ExtraLight"/>
                <a:ea typeface="+mn-ea"/>
                <a:cs typeface="+mn-cs"/>
              </a:rPr>
              <a:t>GIS for Transportation Symposium (GIS-T)</a:t>
            </a:r>
            <a:r>
              <a:rPr kumimoji="0" lang="en-US" altLang="en-US" sz="1200" b="0" i="0" u="none" strike="noStrike" kern="1200" cap="none" spc="0" normalizeH="0" baseline="0" noProof="0" dirty="0" smtClean="0">
                <a:ln>
                  <a:noFill/>
                </a:ln>
                <a:effectLst/>
                <a:uLnTx/>
                <a:uFillTx/>
                <a:latin typeface="Montserrat ExtraLight"/>
                <a:ea typeface="+mn-ea"/>
                <a:cs typeface="+mn-cs"/>
              </a:rPr>
              <a:t>,</a:t>
            </a:r>
            <a:br>
              <a:rPr kumimoji="0" lang="en-US" altLang="en-US" sz="1200" b="0" i="0" u="none" strike="noStrike" kern="1200" cap="none" spc="0" normalizeH="0" baseline="0" noProof="0" dirty="0" smtClean="0">
                <a:ln>
                  <a:noFill/>
                </a:ln>
                <a:effectLst/>
                <a:uLnTx/>
                <a:uFillTx/>
                <a:latin typeface="Montserrat ExtraLight"/>
                <a:ea typeface="+mn-ea"/>
                <a:cs typeface="+mn-cs"/>
              </a:rPr>
            </a:br>
            <a:r>
              <a:rPr kumimoji="0" lang="en-US" altLang="en-US" sz="1200" b="0" i="0" u="none" strike="noStrike" kern="1200" cap="none" spc="0" normalizeH="0" baseline="0" noProof="0" dirty="0" smtClean="0">
                <a:ln>
                  <a:noFill/>
                </a:ln>
                <a:effectLst/>
                <a:uLnTx/>
                <a:uFillTx/>
                <a:latin typeface="Montserrat ExtraLight"/>
                <a:ea typeface="+mn-ea"/>
                <a:cs typeface="+mn-cs"/>
              </a:rPr>
              <a:t>in Columbus Ohio</a:t>
            </a:r>
            <a:endParaRPr kumimoji="0" lang="en-US" altLang="en-US" sz="1200" b="0" i="0" u="none" strike="noStrike" kern="1200" cap="none" spc="0" normalizeH="0" baseline="0" noProof="0" dirty="0">
              <a:ln>
                <a:noFill/>
              </a:ln>
              <a:effectLst/>
              <a:uLnTx/>
              <a:uFillTx/>
              <a:latin typeface="Montserrat ExtraLight"/>
              <a:ea typeface="+mn-ea"/>
              <a:cs typeface="+mn-cs"/>
            </a:endParaRPr>
          </a:p>
        </p:txBody>
      </p:sp>
    </p:spTree>
    <p:extLst>
      <p:ext uri="{BB962C8B-B14F-4D97-AF65-F5344CB8AC3E}">
        <p14:creationId xmlns:p14="http://schemas.microsoft.com/office/powerpoint/2010/main" val="883740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KATRINA72HRfromTropWindR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762000"/>
            <a:ext cx="4662488" cy="6034088"/>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609600" y="0"/>
            <a:ext cx="919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Pre-storm Information Delivery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1143000"/>
          </a:xfrm>
        </p:spPr>
        <p:txBody>
          <a:bodyPr/>
          <a:lstStyle/>
          <a:p>
            <a:r>
              <a:rPr lang="en-US">
                <a:solidFill>
                  <a:schemeClr val="bg1"/>
                </a:solidFill>
              </a:rPr>
              <a:t>HydroWatch Website</a:t>
            </a:r>
          </a:p>
        </p:txBody>
      </p:sp>
      <p:pic>
        <p:nvPicPr>
          <p:cNvPr id="34820" name="Picture 4" descr="Hydrowatch_leg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solidFill>
                  <a:schemeClr val="bg1"/>
                </a:solidFill>
              </a:rPr>
              <a:t>Access to Real-time Data</a:t>
            </a:r>
          </a:p>
        </p:txBody>
      </p:sp>
      <p:pic>
        <p:nvPicPr>
          <p:cNvPr id="36868" name="Picture 4" descr="Hydrowatch_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3188"/>
            <a:ext cx="7313613" cy="548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a:solidFill>
                  <a:schemeClr val="bg1"/>
                </a:solidFill>
              </a:rPr>
              <a:t>Real-time Weather Data</a:t>
            </a:r>
            <a:br>
              <a:rPr lang="en-US" sz="4000">
                <a:solidFill>
                  <a:schemeClr val="bg1"/>
                </a:solidFill>
              </a:rPr>
            </a:br>
            <a:r>
              <a:rPr lang="en-US" sz="4000">
                <a:solidFill>
                  <a:schemeClr val="bg1"/>
                </a:solidFill>
              </a:rPr>
              <a:t>from Meteorlogix</a:t>
            </a:r>
          </a:p>
        </p:txBody>
      </p:sp>
      <p:pic>
        <p:nvPicPr>
          <p:cNvPr id="40965" name="Picture 5" descr="katrina_mosaic"/>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905000" y="1874838"/>
            <a:ext cx="5192713"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4000">
                <a:solidFill>
                  <a:schemeClr val="bg1"/>
                </a:solidFill>
              </a:rPr>
              <a:t>Road Speed Impact</a:t>
            </a:r>
            <a:br>
              <a:rPr lang="en-US" sz="4000">
                <a:solidFill>
                  <a:schemeClr val="bg1"/>
                </a:solidFill>
              </a:rPr>
            </a:br>
            <a:r>
              <a:rPr lang="en-US" sz="4000">
                <a:solidFill>
                  <a:schemeClr val="bg1"/>
                </a:solidFill>
              </a:rPr>
              <a:t>for Hurricane Rita</a:t>
            </a:r>
          </a:p>
        </p:txBody>
      </p:sp>
      <p:pic>
        <p:nvPicPr>
          <p:cNvPr id="41988" name="Picture 4" descr="Rita_Mosa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24000"/>
            <a:ext cx="7386638" cy="5291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4000">
                <a:solidFill>
                  <a:schemeClr val="bg1"/>
                </a:solidFill>
              </a:rPr>
              <a:t>Search &amp; Rescue Operational Grid</a:t>
            </a:r>
          </a:p>
        </p:txBody>
      </p:sp>
      <p:pic>
        <p:nvPicPr>
          <p:cNvPr id="43012" name="Picture 4" descr="Katrina_Op_G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6905625" cy="539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04800"/>
            <a:ext cx="8229600" cy="1143000"/>
          </a:xfrm>
        </p:spPr>
        <p:txBody>
          <a:bodyPr/>
          <a:lstStyle/>
          <a:p>
            <a:r>
              <a:rPr lang="en-US">
                <a:solidFill>
                  <a:schemeClr val="bg1"/>
                </a:solidFill>
              </a:rPr>
              <a:t>Finding the Forgotten</a:t>
            </a:r>
          </a:p>
        </p:txBody>
      </p:sp>
      <p:pic>
        <p:nvPicPr>
          <p:cNvPr id="44037" name="Picture 5" descr="DHHAreaNursingHo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9" name="Group 13"/>
          <p:cNvGrpSpPr>
            <a:grpSpLocks/>
          </p:cNvGrpSpPr>
          <p:nvPr/>
        </p:nvGrpSpPr>
        <p:grpSpPr bwMode="auto">
          <a:xfrm>
            <a:off x="0" y="0"/>
            <a:ext cx="9140825" cy="6553200"/>
            <a:chOff x="0" y="0"/>
            <a:chExt cx="5758" cy="4318"/>
          </a:xfrm>
        </p:grpSpPr>
        <p:pic>
          <p:nvPicPr>
            <p:cNvPr id="14345" name="Picture 9" descr="0902_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8" cy="4318"/>
            </a:xfrm>
            <a:prstGeom prst="rect">
              <a:avLst/>
            </a:prstGeom>
            <a:noFill/>
            <a:extLst>
              <a:ext uri="{909E8E84-426E-40DD-AFC4-6F175D3DCCD1}">
                <a14:hiddenFill xmlns:a14="http://schemas.microsoft.com/office/drawing/2010/main">
                  <a:solidFill>
                    <a:srgbClr val="FFFFFF"/>
                  </a:solidFill>
                </a14:hiddenFill>
              </a:ext>
            </a:extLst>
          </p:spPr>
        </p:pic>
        <p:grpSp>
          <p:nvGrpSpPr>
            <p:cNvPr id="14348" name="Group 12"/>
            <p:cNvGrpSpPr>
              <a:grpSpLocks/>
            </p:cNvGrpSpPr>
            <p:nvPr/>
          </p:nvGrpSpPr>
          <p:grpSpPr bwMode="auto">
            <a:xfrm>
              <a:off x="4032" y="2256"/>
              <a:ext cx="1601" cy="1729"/>
              <a:chOff x="4032" y="2400"/>
              <a:chExt cx="1601" cy="1729"/>
            </a:xfrm>
          </p:grpSpPr>
          <p:pic>
            <p:nvPicPr>
              <p:cNvPr id="143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 y="2400"/>
                <a:ext cx="1601" cy="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 y="3888"/>
                <a:ext cx="240" cy="24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43" name="Text Box 7"/>
            <p:cNvSpPr txBox="1">
              <a:spLocks noChangeArrowheads="1"/>
            </p:cNvSpPr>
            <p:nvPr/>
          </p:nvSpPr>
          <p:spPr bwMode="auto">
            <a:xfrm>
              <a:off x="432" y="288"/>
              <a:ext cx="1214"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LAKE PONTCHARTRAIN</a:t>
              </a:r>
            </a:p>
          </p:txBody>
        </p:sp>
        <p:sp>
          <p:nvSpPr>
            <p:cNvPr id="14344" name="Text Box 8"/>
            <p:cNvSpPr txBox="1">
              <a:spLocks noChangeArrowheads="1"/>
            </p:cNvSpPr>
            <p:nvPr/>
          </p:nvSpPr>
          <p:spPr bwMode="auto">
            <a:xfrm rot="2373424">
              <a:off x="2111" y="2734"/>
              <a:ext cx="100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MISSISSIPPI RIVER</a:t>
              </a:r>
            </a:p>
          </p:txBody>
        </p:sp>
        <p:sp>
          <p:nvSpPr>
            <p:cNvPr id="14346" name="Rectangle 10"/>
            <p:cNvSpPr>
              <a:spLocks noChangeArrowheads="1"/>
            </p:cNvSpPr>
            <p:nvPr/>
          </p:nvSpPr>
          <p:spPr bwMode="auto">
            <a:xfrm>
              <a:off x="4032" y="4032"/>
              <a:ext cx="1601" cy="1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nchor="ctr"/>
            <a:lstStyle/>
            <a:p>
              <a:pPr algn="ctr"/>
              <a:r>
                <a:rPr lang="en-US" sz="800">
                  <a:solidFill>
                    <a:schemeClr val="tx1"/>
                  </a:solidFill>
                </a:rPr>
                <a:t>NOTE: FLOODED AREA DATA PROVIDED BY FEMA</a:t>
              </a:r>
            </a:p>
          </p:txBody>
        </p:sp>
      </p:grpSp>
      <p:sp>
        <p:nvSpPr>
          <p:cNvPr id="14350" name="Text Box 14"/>
          <p:cNvSpPr txBox="1">
            <a:spLocks noChangeArrowheads="1"/>
          </p:cNvSpPr>
          <p:nvPr/>
        </p:nvSpPr>
        <p:spPr bwMode="auto">
          <a:xfrm>
            <a:off x="857250" y="6553200"/>
            <a:ext cx="706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2 SEPTEMBER 2005 SOUTH LOUISIANA FLOODED ROADWAYS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3" name="Group 11"/>
          <p:cNvGrpSpPr>
            <a:grpSpLocks/>
          </p:cNvGrpSpPr>
          <p:nvPr/>
        </p:nvGrpSpPr>
        <p:grpSpPr bwMode="auto">
          <a:xfrm>
            <a:off x="0" y="0"/>
            <a:ext cx="9144000" cy="6553200"/>
            <a:chOff x="0" y="0"/>
            <a:chExt cx="5760" cy="4319"/>
          </a:xfrm>
        </p:grpSpPr>
        <p:pic>
          <p:nvPicPr>
            <p:cNvPr id="13317" name="Picture 5" descr="0902_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 y="2498"/>
              <a:ext cx="1428" cy="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Text Box 6"/>
            <p:cNvSpPr txBox="1">
              <a:spLocks noChangeArrowheads="1"/>
            </p:cNvSpPr>
            <p:nvPr/>
          </p:nvSpPr>
          <p:spPr bwMode="auto">
            <a:xfrm>
              <a:off x="3158" y="261"/>
              <a:ext cx="1214"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LAKE PONTCHARTRAIN</a:t>
              </a:r>
            </a:p>
          </p:txBody>
        </p:sp>
        <p:sp>
          <p:nvSpPr>
            <p:cNvPr id="13319" name="Text Box 7"/>
            <p:cNvSpPr txBox="1">
              <a:spLocks noChangeArrowheads="1"/>
            </p:cNvSpPr>
            <p:nvPr/>
          </p:nvSpPr>
          <p:spPr bwMode="auto">
            <a:xfrm rot="-917325">
              <a:off x="2736" y="3264"/>
              <a:ext cx="100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p>
              <a:r>
                <a:rPr lang="en-US" sz="1200">
                  <a:solidFill>
                    <a:schemeClr val="tx1"/>
                  </a:solidFill>
                </a:rPr>
                <a:t>MISSISSIPPI RIVER</a:t>
              </a:r>
            </a:p>
          </p:txBody>
        </p:sp>
        <p:sp>
          <p:nvSpPr>
            <p:cNvPr id="13320" name="Rectangle 8"/>
            <p:cNvSpPr>
              <a:spLocks noChangeArrowheads="1"/>
            </p:cNvSpPr>
            <p:nvPr/>
          </p:nvSpPr>
          <p:spPr bwMode="auto">
            <a:xfrm>
              <a:off x="144" y="4032"/>
              <a:ext cx="1388" cy="1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nchor="ctr"/>
            <a:lstStyle/>
            <a:p>
              <a:pPr algn="ctr"/>
              <a:r>
                <a:rPr lang="en-US" sz="700">
                  <a:solidFill>
                    <a:schemeClr val="tx1"/>
                  </a:solidFill>
                </a:rPr>
                <a:t>NOTE: FLOODED AREA DATA PROVIDED BY FEMA</a:t>
              </a:r>
            </a:p>
          </p:txBody>
        </p:sp>
      </p:grpSp>
      <p:sp>
        <p:nvSpPr>
          <p:cNvPr id="13322" name="Text Box 10"/>
          <p:cNvSpPr txBox="1">
            <a:spLocks noChangeArrowheads="1"/>
          </p:cNvSpPr>
          <p:nvPr/>
        </p:nvSpPr>
        <p:spPr bwMode="auto">
          <a:xfrm>
            <a:off x="1143000" y="6553200"/>
            <a:ext cx="667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2 </a:t>
            </a:r>
            <a:r>
              <a:rPr lang="en-US" sz="1800"/>
              <a:t>SEPTEMBER 2005 NEW ORLEANS FLOODED ROADWAYS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200">
                <a:solidFill>
                  <a:schemeClr val="bg1"/>
                </a:solidFill>
              </a:rPr>
              <a:t>Flooded Street Elevations</a:t>
            </a:r>
          </a:p>
        </p:txBody>
      </p:sp>
      <p:pic>
        <p:nvPicPr>
          <p:cNvPr id="47108" name="Picture 4" descr="OrleansStEl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371600"/>
            <a:ext cx="7769225"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533400" y="0"/>
            <a:ext cx="7772400" cy="1470025"/>
          </a:xfrm>
        </p:spPr>
        <p:txBody>
          <a:bodyPr anchor="ctr"/>
          <a:lstStyle/>
          <a:p>
            <a:r>
              <a:rPr lang="en-US" sz="4400">
                <a:solidFill>
                  <a:schemeClr val="bg1"/>
                </a:solidFill>
              </a:rPr>
              <a:t>GIS &amp; Emergency Operations</a:t>
            </a:r>
          </a:p>
        </p:txBody>
      </p:sp>
      <p:sp>
        <p:nvSpPr>
          <p:cNvPr id="45059" name="Rectangle 3"/>
          <p:cNvSpPr>
            <a:spLocks noGrp="1" noChangeArrowheads="1"/>
          </p:cNvSpPr>
          <p:nvPr>
            <p:ph type="subTitle" idx="1"/>
          </p:nvPr>
        </p:nvSpPr>
        <p:spPr>
          <a:xfrm>
            <a:off x="1371600" y="5257800"/>
            <a:ext cx="6400800" cy="1752600"/>
          </a:xfrm>
        </p:spPr>
        <p:txBody>
          <a:bodyPr/>
          <a:lstStyle/>
          <a:p>
            <a:pPr>
              <a:lnSpc>
                <a:spcPct val="90000"/>
              </a:lnSpc>
            </a:pPr>
            <a:r>
              <a:rPr lang="en-US" sz="3600" dirty="0">
                <a:solidFill>
                  <a:schemeClr val="bg1"/>
                </a:solidFill>
              </a:rPr>
              <a:t>Before, During, and After the Hurricanes of 2005</a:t>
            </a:r>
          </a:p>
          <a:p>
            <a:pPr>
              <a:lnSpc>
                <a:spcPct val="90000"/>
              </a:lnSpc>
            </a:pPr>
            <a:r>
              <a:rPr lang="en-US" dirty="0">
                <a:solidFill>
                  <a:schemeClr val="bg1"/>
                </a:solidFill>
              </a:rPr>
              <a:t>by James E. Mitchell, Ph. D, IT GIS Manager</a:t>
            </a:r>
          </a:p>
        </p:txBody>
      </p:sp>
      <p:pic>
        <p:nvPicPr>
          <p:cNvPr id="45060" name="Picture 4" descr="2002LogoClearB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074738"/>
            <a:ext cx="3878263" cy="3878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76200"/>
            <a:ext cx="8229600" cy="1143000"/>
          </a:xfrm>
        </p:spPr>
        <p:txBody>
          <a:bodyPr/>
          <a:lstStyle/>
          <a:p>
            <a:r>
              <a:rPr lang="en-US" sz="3200">
                <a:solidFill>
                  <a:schemeClr val="bg1"/>
                </a:solidFill>
              </a:rPr>
              <a:t>Damage Assessment – Moveable Bridges</a:t>
            </a:r>
          </a:p>
        </p:txBody>
      </p:sp>
      <p:pic>
        <p:nvPicPr>
          <p:cNvPr id="48133" name="Picture 5" descr="MovableBridges_a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8388"/>
            <a:ext cx="7313613" cy="548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0" y="0"/>
          <a:ext cx="9144000" cy="6124575"/>
        </p:xfrm>
        <a:graphic>
          <a:graphicData uri="http://schemas.openxmlformats.org/presentationml/2006/ole">
            <mc:AlternateContent xmlns:mc="http://schemas.openxmlformats.org/markup-compatibility/2006">
              <mc:Choice xmlns:v="urn:schemas-microsoft-com:vml" Requires="v">
                <p:oleObj spid="_x0000_s37903" name="Chart" r:id="rId4" imgW="6086521" imgH="4076638" progId="Excel.Chart.8">
                  <p:embed/>
                </p:oleObj>
              </mc:Choice>
              <mc:Fallback>
                <p:oleObj name="Chart" r:id="rId4" imgW="6086521" imgH="4076638"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Text Box 3"/>
          <p:cNvSpPr txBox="1">
            <a:spLocks noChangeArrowheads="1"/>
          </p:cNvSpPr>
          <p:nvPr/>
        </p:nvSpPr>
        <p:spPr bwMode="auto">
          <a:xfrm>
            <a:off x="762000" y="6324600"/>
            <a:ext cx="763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2 SEPTEMBER 2005 ESTIMATED FLOODED ROADWAYS, BY PARISH</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56" name="Group 1748"/>
          <p:cNvGraphicFramePr>
            <a:graphicFrameLocks noGrp="1"/>
          </p:cNvGraphicFramePr>
          <p:nvPr/>
        </p:nvGraphicFramePr>
        <p:xfrm>
          <a:off x="1222375" y="1106488"/>
          <a:ext cx="6700838" cy="4645025"/>
        </p:xfrm>
        <a:graphic>
          <a:graphicData uri="http://schemas.openxmlformats.org/drawingml/2006/table">
            <a:tbl>
              <a:tblPr/>
              <a:tblGrid>
                <a:gridCol w="1414463">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1100137">
                  <a:extLst>
                    <a:ext uri="{9D8B030D-6E8A-4147-A177-3AD203B41FA5}">
                      <a16:colId xmlns:a16="http://schemas.microsoft.com/office/drawing/2014/main" val="20002"/>
                    </a:ext>
                  </a:extLst>
                </a:gridCol>
                <a:gridCol w="796925">
                  <a:extLst>
                    <a:ext uri="{9D8B030D-6E8A-4147-A177-3AD203B41FA5}">
                      <a16:colId xmlns:a16="http://schemas.microsoft.com/office/drawing/2014/main" val="20003"/>
                    </a:ext>
                  </a:extLst>
                </a:gridCol>
                <a:gridCol w="638175">
                  <a:extLst>
                    <a:ext uri="{9D8B030D-6E8A-4147-A177-3AD203B41FA5}">
                      <a16:colId xmlns:a16="http://schemas.microsoft.com/office/drawing/2014/main" val="20004"/>
                    </a:ext>
                  </a:extLst>
                </a:gridCol>
                <a:gridCol w="1247775">
                  <a:extLst>
                    <a:ext uri="{9D8B030D-6E8A-4147-A177-3AD203B41FA5}">
                      <a16:colId xmlns:a16="http://schemas.microsoft.com/office/drawing/2014/main" val="20005"/>
                    </a:ext>
                  </a:extLst>
                </a:gridCol>
                <a:gridCol w="944563">
                  <a:extLst>
                    <a:ext uri="{9D8B030D-6E8A-4147-A177-3AD203B41FA5}">
                      <a16:colId xmlns:a16="http://schemas.microsoft.com/office/drawing/2014/main" val="20006"/>
                    </a:ext>
                  </a:extLst>
                </a:gridCol>
              </a:tblGrid>
              <a:tr h="244475">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02 SEPTEMBER FLOODED ROADS (miles)</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NOT 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NOT 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FLOODED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JEFFERSON</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298.39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14.42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312.81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95.39%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4.61%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1432.59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63.66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1496.25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95.75%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4.25%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JEFFERSON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1730.98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78.08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1809.06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95.68%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4.32%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ORLEANS</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82.72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244.81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327.52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25.25%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74.75%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310.27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1079.78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1390.05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22.32%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77.68%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ORLEANS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385.32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1270.06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1655.39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23.28%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76.72%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PLAQUEMINES</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133.06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130.65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263.72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50.46%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49.54%</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382.52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70.56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453.08</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84.43%</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15.57%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PLAQUEMINES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485.97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103.49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589.45</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82.44%</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17.56%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ST. BERNARD</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FHWA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8.33</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53.84</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62.17</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13.41%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86.59%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FEMA</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40.93</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223.19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264.11</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15.50%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84.50%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ST. BERNARD Total</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49.26</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277.02</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326.29</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15.10%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84.90%</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7"/>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TOTAL</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 </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2670.17</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1804.79</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4474.96</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59.67%</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Arial" panose="020B0604020202020204" pitchFamily="34" charset="0"/>
                          <a:cs typeface="Arial" panose="020B0604020202020204" pitchFamily="34" charset="0"/>
                        </a:rPr>
                        <a:t>40.33%</a:t>
                      </a:r>
                      <a:endParaRPr kumimoji="0" lang="en-US" sz="1800" b="0" i="0" u="none" strike="noStrike" cap="none" normalizeH="0" baseline="0" smtClean="0">
                        <a:ln>
                          <a:noFill/>
                        </a:ln>
                        <a:solidFill>
                          <a:schemeClr val="bg1"/>
                        </a:solidFill>
                        <a:effectLst/>
                        <a:latin typeface="Arial" panose="020B0604020202020204" pitchFamily="34" charset="0"/>
                      </a:endParaRPr>
                    </a:p>
                  </a:txBody>
                  <a:tcPr marL="91415" marR="91415" marT="45708" marB="4570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8"/>
                  </a:ext>
                </a:extLst>
              </a:tr>
            </a:tbl>
          </a:graphicData>
        </a:graphic>
      </p:graphicFrame>
      <p:sp>
        <p:nvSpPr>
          <p:cNvPr id="19154" name="Text Box 1746"/>
          <p:cNvSpPr txBox="1">
            <a:spLocks noChangeArrowheads="1"/>
          </p:cNvSpPr>
          <p:nvPr/>
        </p:nvSpPr>
        <p:spPr bwMode="auto">
          <a:xfrm>
            <a:off x="819150" y="6096000"/>
            <a:ext cx="763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2 SEPTEMBER 2005 ESTIMATED FLOODED ROADWAYS, BY PARISH</a:t>
            </a:r>
          </a:p>
        </p:txBody>
      </p:sp>
      <p:sp>
        <p:nvSpPr>
          <p:cNvPr id="19157" name="Text Box 1749"/>
          <p:cNvSpPr txBox="1">
            <a:spLocks noChangeArrowheads="1"/>
          </p:cNvSpPr>
          <p:nvPr/>
        </p:nvSpPr>
        <p:spPr bwMode="auto">
          <a:xfrm>
            <a:off x="1447800" y="96838"/>
            <a:ext cx="65214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FEMA Disaster Reporting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Levee_Break_Satellite"/>
          <p:cNvPicPr>
            <a:picLocks noChangeAspect="1" noChangeArrowheads="1"/>
          </p:cNvPicPr>
          <p:nvPr/>
        </p:nvPicPr>
        <p:blipFill>
          <a:blip r:embed="rId3">
            <a:extLst>
              <a:ext uri="{28A0092B-C50C-407E-A947-70E740481C1C}">
                <a14:useLocalDpi xmlns:a14="http://schemas.microsoft.com/office/drawing/2010/main" val="0"/>
              </a:ext>
            </a:extLst>
          </a:blip>
          <a:srcRect t="-46"/>
          <a:stretch>
            <a:fillRect/>
          </a:stretch>
        </p:blipFill>
        <p:spPr bwMode="auto">
          <a:xfrm>
            <a:off x="1828800" y="0"/>
            <a:ext cx="5456238" cy="6553200"/>
          </a:xfrm>
          <a:prstGeom prst="rect">
            <a:avLst/>
          </a:prstGeom>
          <a:noFill/>
          <a:extLst>
            <a:ext uri="{909E8E84-426E-40DD-AFC4-6F175D3DCCD1}">
              <a14:hiddenFill xmlns:a14="http://schemas.microsoft.com/office/drawing/2010/main">
                <a:solidFill>
                  <a:srgbClr val="FFFFFF"/>
                </a:solidFill>
              </a14:hiddenFill>
            </a:ext>
          </a:extLst>
        </p:spPr>
      </p:pic>
      <p:sp>
        <p:nvSpPr>
          <p:cNvPr id="20486" name="Text Box 6"/>
          <p:cNvSpPr txBox="1">
            <a:spLocks noChangeArrowheads="1"/>
          </p:cNvSpPr>
          <p:nvPr/>
        </p:nvSpPr>
        <p:spPr bwMode="auto">
          <a:xfrm>
            <a:off x="565150" y="6567488"/>
            <a:ext cx="812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31 AUGUST 2005 GOOGLE-EARTH IMAGE OF NEW ORLEANS FLOODING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47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 Box 5"/>
          <p:cNvSpPr txBox="1">
            <a:spLocks noChangeArrowheads="1"/>
          </p:cNvSpPr>
          <p:nvPr/>
        </p:nvSpPr>
        <p:spPr bwMode="auto">
          <a:xfrm>
            <a:off x="1403350" y="6567488"/>
            <a:ext cx="636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7 SEPTEMBER 2005 TM IMAGE OF NEW ORLEANS AREA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preferRelativeResize="0">
            <a:picLocks noChangeArrowheads="1"/>
          </p:cNvPicPr>
          <p:nvPr/>
        </p:nvPicPr>
        <p:blipFill>
          <a:blip r:embed="rId3">
            <a:extLst>
              <a:ext uri="{28A0092B-C50C-407E-A947-70E740481C1C}">
                <a14:useLocalDpi xmlns:a14="http://schemas.microsoft.com/office/drawing/2010/main" val="0"/>
              </a:ext>
            </a:extLst>
          </a:blip>
          <a:srcRect l="5006" t="7777" r="6635" b="4416"/>
          <a:stretch>
            <a:fillRect/>
          </a:stretch>
        </p:blipFill>
        <p:spPr bwMode="auto">
          <a:xfrm>
            <a:off x="0" y="0"/>
            <a:ext cx="9144000" cy="6400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p:cNvSpPr txBox="1">
            <a:spLocks noChangeArrowheads="1"/>
          </p:cNvSpPr>
          <p:nvPr/>
        </p:nvSpPr>
        <p:spPr bwMode="auto">
          <a:xfrm>
            <a:off x="0" y="6515100"/>
            <a:ext cx="854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DOTD  PLANNING MAP SHOWING ROUTES ELIGIBLE FOR FHWA AND FEMA FUNDING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000">
                <a:solidFill>
                  <a:schemeClr val="bg1"/>
                </a:solidFill>
              </a:rPr>
              <a:t>Levees and Pump Stations</a:t>
            </a:r>
            <a:br>
              <a:rPr lang="en-US" sz="4000">
                <a:solidFill>
                  <a:schemeClr val="bg1"/>
                </a:solidFill>
              </a:rPr>
            </a:br>
            <a:r>
              <a:rPr lang="en-US" sz="4000">
                <a:solidFill>
                  <a:schemeClr val="bg1"/>
                </a:solidFill>
              </a:rPr>
              <a:t>Who knew?</a:t>
            </a:r>
          </a:p>
        </p:txBody>
      </p:sp>
      <p:pic>
        <p:nvPicPr>
          <p:cNvPr id="46085" name="Picture 5" descr="st_bern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133600"/>
            <a:ext cx="5283200" cy="3417888"/>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orleans_metro_11x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146300"/>
            <a:ext cx="5283200" cy="341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l="4459" t="42223" r="20872" b="3334"/>
          <a:stretch>
            <a:fillRect/>
          </a:stretch>
        </p:blipFill>
        <p:spPr bwMode="auto">
          <a:xfrm>
            <a:off x="0" y="0"/>
            <a:ext cx="914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p:cNvSpPr txBox="1">
            <a:spLocks noChangeArrowheads="1"/>
          </p:cNvSpPr>
          <p:nvPr/>
        </p:nvSpPr>
        <p:spPr bwMode="auto">
          <a:xfrm>
            <a:off x="0" y="6491288"/>
            <a:ext cx="912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1 MINUTE LONG/LAT GRID (RED) AND 500 METER UTM NATIONAL GRID (GREEN)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152400"/>
            <a:ext cx="8229600" cy="1143000"/>
          </a:xfrm>
        </p:spPr>
        <p:txBody>
          <a:bodyPr/>
          <a:lstStyle/>
          <a:p>
            <a:r>
              <a:rPr lang="en-US">
                <a:solidFill>
                  <a:schemeClr val="bg1"/>
                </a:solidFill>
              </a:rPr>
              <a:t>Mapping Debris Removal</a:t>
            </a:r>
          </a:p>
        </p:txBody>
      </p:sp>
      <p:pic>
        <p:nvPicPr>
          <p:cNvPr id="78852" name="Picture 4" descr="Debris_Collection_Acre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143000" y="919163"/>
            <a:ext cx="68580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304800"/>
            <a:ext cx="8229600" cy="1143000"/>
          </a:xfrm>
        </p:spPr>
        <p:txBody>
          <a:bodyPr/>
          <a:lstStyle/>
          <a:p>
            <a:r>
              <a:rPr lang="en-US" sz="2800">
                <a:solidFill>
                  <a:schemeClr val="bg1"/>
                </a:solidFill>
              </a:rPr>
              <a:t>This presentation is dedicated to the</a:t>
            </a:r>
            <a:br>
              <a:rPr lang="en-US" sz="2800">
                <a:solidFill>
                  <a:schemeClr val="bg1"/>
                </a:solidFill>
              </a:rPr>
            </a:br>
            <a:r>
              <a:rPr lang="en-US" sz="2800">
                <a:solidFill>
                  <a:schemeClr val="bg1"/>
                </a:solidFill>
              </a:rPr>
              <a:t>IT Professionals who worked tirelessly to serve the State of Louisiana</a:t>
            </a:r>
            <a:br>
              <a:rPr lang="en-US" sz="2800">
                <a:solidFill>
                  <a:schemeClr val="bg1"/>
                </a:solidFill>
              </a:rPr>
            </a:br>
            <a:r>
              <a:rPr lang="en-US" sz="2800">
                <a:solidFill>
                  <a:schemeClr val="bg1"/>
                </a:solidFill>
              </a:rPr>
              <a:t>in the wake of Hurricanes Katrina and Rita</a:t>
            </a:r>
          </a:p>
        </p:txBody>
      </p:sp>
      <p:pic>
        <p:nvPicPr>
          <p:cNvPr id="76804" name="Picture 4" descr="TB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1735138"/>
            <a:ext cx="5410200" cy="405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6" name="Text Box 6"/>
          <p:cNvSpPr txBox="1">
            <a:spLocks noChangeArrowheads="1"/>
          </p:cNvSpPr>
          <p:nvPr/>
        </p:nvSpPr>
        <p:spPr bwMode="auto">
          <a:xfrm>
            <a:off x="381000" y="5867400"/>
            <a:ext cx="838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t>Their efforts, although largely unsung,</a:t>
            </a:r>
            <a:br>
              <a:rPr lang="en-US" sz="2800"/>
            </a:br>
            <a:r>
              <a:rPr lang="en-US" sz="2800"/>
              <a:t>saved lives and property, and made a difference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Residential&amp;Ele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46188"/>
            <a:ext cx="7162800" cy="5535612"/>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1736725" y="-131763"/>
            <a:ext cx="6121400" cy="143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t>GIS Analysis to Support</a:t>
            </a:r>
          </a:p>
          <a:p>
            <a:pPr algn="ctr"/>
            <a:r>
              <a:rPr lang="en-US"/>
              <a:t>the Evacuation Plan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1295400"/>
            <a:ext cx="7313612"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5"/>
          <p:cNvSpPr txBox="1">
            <a:spLocks noChangeArrowheads="1"/>
          </p:cNvSpPr>
          <p:nvPr/>
        </p:nvSpPr>
        <p:spPr bwMode="auto">
          <a:xfrm>
            <a:off x="533400" y="334963"/>
            <a:ext cx="792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t>Evacuation Phases Based on GIS Analysis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4000">
                <a:solidFill>
                  <a:schemeClr val="bg1"/>
                </a:solidFill>
              </a:rPr>
              <a:t>Louisiana</a:t>
            </a:r>
            <a:br>
              <a:rPr lang="en-US" sz="4000">
                <a:solidFill>
                  <a:schemeClr val="bg1"/>
                </a:solidFill>
              </a:rPr>
            </a:br>
            <a:r>
              <a:rPr lang="en-US" sz="4000">
                <a:solidFill>
                  <a:schemeClr val="bg1"/>
                </a:solidFill>
              </a:rPr>
              <a:t>Emergency Evacuation Plan</a:t>
            </a:r>
          </a:p>
        </p:txBody>
      </p:sp>
      <p:sp>
        <p:nvSpPr>
          <p:cNvPr id="33795" name="Rectangle 3"/>
          <p:cNvSpPr>
            <a:spLocks noGrp="1" noChangeArrowheads="1"/>
          </p:cNvSpPr>
          <p:nvPr>
            <p:ph type="body" idx="1"/>
          </p:nvPr>
        </p:nvSpPr>
        <p:spPr/>
        <p:txBody>
          <a:bodyPr/>
          <a:lstStyle/>
          <a:p>
            <a:pPr marL="609600" indent="-609600">
              <a:lnSpc>
                <a:spcPct val="90000"/>
              </a:lnSpc>
              <a:buFontTx/>
              <a:buAutoNum type="arabicPeriod"/>
            </a:pPr>
            <a:r>
              <a:rPr lang="en-US" sz="2400">
                <a:solidFill>
                  <a:schemeClr val="bg1"/>
                </a:solidFill>
              </a:rPr>
              <a:t>72 hrs from Tropical Storm Wind Landfall 	 </a:t>
            </a:r>
            <a:br>
              <a:rPr lang="en-US" sz="2400">
                <a:solidFill>
                  <a:schemeClr val="bg1"/>
                </a:solidFill>
              </a:rPr>
            </a:br>
            <a:r>
              <a:rPr lang="en-US" sz="2400">
                <a:solidFill>
                  <a:schemeClr val="bg1"/>
                </a:solidFill>
              </a:rPr>
              <a:t>Stage Assets and Personnel</a:t>
            </a:r>
          </a:p>
          <a:p>
            <a:pPr marL="609600" indent="-609600">
              <a:lnSpc>
                <a:spcPct val="90000"/>
              </a:lnSpc>
              <a:buFontTx/>
              <a:buAutoNum type="arabicPeriod"/>
            </a:pPr>
            <a:r>
              <a:rPr lang="en-US" sz="2400">
                <a:solidFill>
                  <a:schemeClr val="bg1"/>
                </a:solidFill>
              </a:rPr>
              <a:t>50 hrs from Tropical Storm Wind Landfall 	 </a:t>
            </a:r>
            <a:br>
              <a:rPr lang="en-US" sz="2400">
                <a:solidFill>
                  <a:schemeClr val="bg1"/>
                </a:solidFill>
              </a:rPr>
            </a:br>
            <a:r>
              <a:rPr lang="en-US" sz="2400">
                <a:solidFill>
                  <a:schemeClr val="bg1"/>
                </a:solidFill>
              </a:rPr>
              <a:t>Evacuate Phase I</a:t>
            </a:r>
          </a:p>
          <a:p>
            <a:pPr marL="609600" indent="-609600">
              <a:lnSpc>
                <a:spcPct val="90000"/>
              </a:lnSpc>
              <a:buFontTx/>
              <a:buAutoNum type="arabicPeriod"/>
            </a:pPr>
            <a:r>
              <a:rPr lang="en-US" sz="2400">
                <a:solidFill>
                  <a:schemeClr val="bg1"/>
                </a:solidFill>
              </a:rPr>
              <a:t>40 hrs from Tropical Storm Wind Landfall 	 </a:t>
            </a:r>
            <a:br>
              <a:rPr lang="en-US" sz="2400">
                <a:solidFill>
                  <a:schemeClr val="bg1"/>
                </a:solidFill>
              </a:rPr>
            </a:br>
            <a:r>
              <a:rPr lang="en-US" sz="2400">
                <a:solidFill>
                  <a:schemeClr val="bg1"/>
                </a:solidFill>
              </a:rPr>
              <a:t>Evacuate Phase II</a:t>
            </a:r>
          </a:p>
          <a:p>
            <a:pPr marL="609600" indent="-609600">
              <a:lnSpc>
                <a:spcPct val="90000"/>
              </a:lnSpc>
              <a:buFontTx/>
              <a:buAutoNum type="arabicPeriod"/>
            </a:pPr>
            <a:r>
              <a:rPr lang="en-US" sz="2400">
                <a:solidFill>
                  <a:schemeClr val="bg1"/>
                </a:solidFill>
              </a:rPr>
              <a:t>30 hrs from Tropical Storm Wind Landfall 	 </a:t>
            </a:r>
            <a:br>
              <a:rPr lang="en-US" sz="2400">
                <a:solidFill>
                  <a:schemeClr val="bg1"/>
                </a:solidFill>
              </a:rPr>
            </a:br>
            <a:r>
              <a:rPr lang="en-US" sz="2400">
                <a:solidFill>
                  <a:schemeClr val="bg1"/>
                </a:solidFill>
              </a:rPr>
              <a:t>Evacuate Phase III - </a:t>
            </a:r>
            <a:r>
              <a:rPr lang="en-US" sz="2400" u="sng">
                <a:solidFill>
                  <a:schemeClr val="bg1"/>
                </a:solidFill>
              </a:rPr>
              <a:t>Contraflow</a:t>
            </a:r>
            <a:r>
              <a:rPr lang="en-US" sz="2400">
                <a:solidFill>
                  <a:schemeClr val="bg1"/>
                </a:solidFill>
              </a:rPr>
              <a:t>	</a:t>
            </a:r>
          </a:p>
          <a:p>
            <a:pPr marL="609600" indent="-609600">
              <a:lnSpc>
                <a:spcPct val="90000"/>
              </a:lnSpc>
              <a:buFontTx/>
              <a:buAutoNum type="arabicPeriod"/>
            </a:pPr>
            <a:r>
              <a:rPr lang="en-US" sz="2400">
                <a:solidFill>
                  <a:schemeClr val="bg1"/>
                </a:solidFill>
              </a:rPr>
              <a:t>6 hrs from Tropical Storm Wind Landfall 		 Terminate Contraflow – Secure Assets and Personnel</a:t>
            </a:r>
          </a:p>
          <a:p>
            <a:pPr marL="609600" indent="-609600">
              <a:lnSpc>
                <a:spcPct val="90000"/>
              </a:lnSpc>
              <a:buFontTx/>
              <a:buAutoNum type="arabicPeriod"/>
            </a:pPr>
            <a:r>
              <a:rPr lang="en-US" sz="2400">
                <a:solidFill>
                  <a:schemeClr val="bg1"/>
                </a:solidFill>
              </a:rPr>
              <a:t>Duck!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NOContraflow_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50" y="793750"/>
            <a:ext cx="382587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1143000" y="152400"/>
            <a:ext cx="73294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One Million Maps Distributed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017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Text Box 7"/>
          <p:cNvSpPr txBox="1">
            <a:spLocks noChangeArrowheads="1"/>
          </p:cNvSpPr>
          <p:nvPr/>
        </p:nvSpPr>
        <p:spPr bwMode="auto">
          <a:xfrm>
            <a:off x="609600" y="446088"/>
            <a:ext cx="7581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HURREVAC – Friday August 26 Forecast Path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 y="11779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Text Box 8"/>
          <p:cNvSpPr txBox="1">
            <a:spLocks noChangeArrowheads="1"/>
          </p:cNvSpPr>
          <p:nvPr/>
        </p:nvSpPr>
        <p:spPr bwMode="auto">
          <a:xfrm>
            <a:off x="838200" y="446088"/>
            <a:ext cx="783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HURREVAC – Friday August 26 Forecast Winds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1779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 Box 5"/>
          <p:cNvSpPr txBox="1">
            <a:spLocks noChangeArrowheads="1"/>
          </p:cNvSpPr>
          <p:nvPr/>
        </p:nvSpPr>
        <p:spPr bwMode="auto">
          <a:xfrm>
            <a:off x="346075" y="609600"/>
            <a:ext cx="8416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HURREVAC – Saturday August 26 72-hourForecast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PSG Foundation">
      <a:dk1>
        <a:srgbClr val="003262"/>
      </a:dk1>
      <a:lt1>
        <a:sysClr val="window" lastClr="FFFFFF"/>
      </a:lt1>
      <a:dk2>
        <a:srgbClr val="231F20"/>
      </a:dk2>
      <a:lt2>
        <a:srgbClr val="5B9BD5"/>
      </a:lt2>
      <a:accent1>
        <a:srgbClr val="1F74B1"/>
      </a:accent1>
      <a:accent2>
        <a:srgbClr val="C00000"/>
      </a:accent2>
      <a:accent3>
        <a:srgbClr val="A5A5A5"/>
      </a:accent3>
      <a:accent4>
        <a:srgbClr val="FFC000"/>
      </a:accent4>
      <a:accent5>
        <a:srgbClr val="5B9BD5"/>
      </a:accent5>
      <a:accent6>
        <a:srgbClr val="70AD47"/>
      </a:accent6>
      <a:hlink>
        <a:srgbClr val="0563C1"/>
      </a:hlink>
      <a:folHlink>
        <a:srgbClr val="0563C1"/>
      </a:folHlink>
    </a:clrScheme>
    <a:fontScheme name="NAPSG Foundation Fonts">
      <a:majorFont>
        <a:latin typeface="Montserrat ExtraBold"/>
        <a:ea typeface=""/>
        <a:cs typeface=""/>
      </a:majorFont>
      <a:minorFont>
        <a:latin typeface="Montserrat Extra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2061</Words>
  <Application>Microsoft Office PowerPoint</Application>
  <PresentationFormat>On-screen Show (4:3)</PresentationFormat>
  <Paragraphs>235</Paragraphs>
  <Slides>29</Slides>
  <Notes>27</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7" baseType="lpstr">
      <vt:lpstr>Arial</vt:lpstr>
      <vt:lpstr>Arial Black</vt:lpstr>
      <vt:lpstr>Montserrat</vt:lpstr>
      <vt:lpstr>Montserrat ExtraBold</vt:lpstr>
      <vt:lpstr>Montserrat ExtraLight</vt:lpstr>
      <vt:lpstr>Default Design</vt:lpstr>
      <vt:lpstr>Office Theme</vt:lpstr>
      <vt:lpstr>Chart</vt:lpstr>
      <vt:lpstr>A Twenty-Year Retrospective:   How Has Spatial Data Inventories Improved for First Responders?</vt:lpstr>
      <vt:lpstr>GIS &amp; Emergency Operations</vt:lpstr>
      <vt:lpstr>PowerPoint Presentation</vt:lpstr>
      <vt:lpstr>PowerPoint Presentation</vt:lpstr>
      <vt:lpstr>Louisiana Emergency Evacuation Plan</vt:lpstr>
      <vt:lpstr>PowerPoint Presentation</vt:lpstr>
      <vt:lpstr>PowerPoint Presentation</vt:lpstr>
      <vt:lpstr>PowerPoint Presentation</vt:lpstr>
      <vt:lpstr>PowerPoint Presentation</vt:lpstr>
      <vt:lpstr>PowerPoint Presentation</vt:lpstr>
      <vt:lpstr>HydroWatch Website</vt:lpstr>
      <vt:lpstr>Access to Real-time Data</vt:lpstr>
      <vt:lpstr>Real-time Weather Data from Meteorlogix</vt:lpstr>
      <vt:lpstr>Road Speed Impact for Hurricane Rita</vt:lpstr>
      <vt:lpstr>Search &amp; Rescue Operational Grid</vt:lpstr>
      <vt:lpstr>Finding the Forgotten</vt:lpstr>
      <vt:lpstr>PowerPoint Presentation</vt:lpstr>
      <vt:lpstr>PowerPoint Presentation</vt:lpstr>
      <vt:lpstr>Flooded Street Elevations</vt:lpstr>
      <vt:lpstr>Damage Assessment – Moveable Bridges</vt:lpstr>
      <vt:lpstr>PowerPoint Presentation</vt:lpstr>
      <vt:lpstr>PowerPoint Presentation</vt:lpstr>
      <vt:lpstr>PowerPoint Presentation</vt:lpstr>
      <vt:lpstr>PowerPoint Presentation</vt:lpstr>
      <vt:lpstr>PowerPoint Presentation</vt:lpstr>
      <vt:lpstr>Levees and Pump Stations Who knew?</vt:lpstr>
      <vt:lpstr>PowerPoint Presentation</vt:lpstr>
      <vt:lpstr>Mapping Debris Removal</vt:lpstr>
      <vt:lpstr>This presentation is dedicated to the IT Professionals who worked tirelessly to serve the State of Louisiana in the wake of Hurricanes Katrina and Rita</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d8505</dc:creator>
  <cp:lastModifiedBy>James Mitchell</cp:lastModifiedBy>
  <cp:revision>125</cp:revision>
  <dcterms:created xsi:type="dcterms:W3CDTF">2005-10-20T20:47:33Z</dcterms:created>
  <dcterms:modified xsi:type="dcterms:W3CDTF">2025-05-12T18:31:43Z</dcterms:modified>
</cp:coreProperties>
</file>