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6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9A0FC-9BFE-4A26-A4B2-39B424C6E181}" type="datetimeFigureOut">
              <a:rPr lang="en-US" smtClean="0"/>
              <a:pPr/>
              <a:t>6/8/2010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C54C7-6A5C-4798-8B1B-6B3D3848E9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367" name="AutoShape 7"/>
          <p:cNvCxnSpPr>
            <a:cxnSpLocks noChangeShapeType="1"/>
          </p:cNvCxnSpPr>
          <p:nvPr/>
        </p:nvCxnSpPr>
        <p:spPr bwMode="auto">
          <a:xfrm>
            <a:off x="1720850" y="2608263"/>
            <a:ext cx="0" cy="1022350"/>
          </a:xfrm>
          <a:prstGeom prst="straightConnector1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</p:cxn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50825" y="523875"/>
            <a:ext cx="2409825" cy="2905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 sz="1300" b="1"/>
              <a:t>NHD Stewardship Web site</a:t>
            </a: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604838" y="2873375"/>
            <a:ext cx="1539875" cy="831850"/>
          </a:xfrm>
          <a:prstGeom prst="rect">
            <a:avLst/>
          </a:prstGeom>
          <a:solidFill>
            <a:srgbClr val="CCFF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1600">
                <a:solidFill>
                  <a:schemeClr val="folHlink"/>
                </a:solidFill>
              </a:rPr>
              <a:t>Extract from database NHD75464.zip</a:t>
            </a: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685800" y="4001398"/>
            <a:ext cx="1303338" cy="580817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1300" b="1" dirty="0" err="1" smtClean="0">
                <a:solidFill>
                  <a:srgbClr val="FF0000"/>
                </a:solidFill>
              </a:rPr>
              <a:t>UnZip</a:t>
            </a:r>
            <a:endParaRPr lang="en-US" sz="1300" b="1" dirty="0">
              <a:solidFill>
                <a:srgbClr val="FF0000"/>
              </a:solidFill>
            </a:endParaRPr>
          </a:p>
        </p:txBody>
      </p:sp>
      <p:sp>
        <p:nvSpPr>
          <p:cNvPr id="15374" name="AutoShape 14"/>
          <p:cNvSpPr>
            <a:spLocks noChangeAspect="1" noChangeArrowheads="1"/>
          </p:cNvSpPr>
          <p:nvPr/>
        </p:nvSpPr>
        <p:spPr bwMode="auto">
          <a:xfrm>
            <a:off x="409575" y="4902200"/>
            <a:ext cx="1752600" cy="1177925"/>
          </a:xfrm>
          <a:prstGeom prst="flowChartMultidocumen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1200" b="1" dirty="0">
                <a:solidFill>
                  <a:srgbClr val="000000"/>
                </a:solidFill>
              </a:rPr>
              <a:t>1804_orig</a:t>
            </a:r>
          </a:p>
          <a:p>
            <a:pPr eaLnBrk="1" hangingPunct="1"/>
            <a:r>
              <a:rPr lang="en-US" sz="1200" i="1" dirty="0">
                <a:solidFill>
                  <a:srgbClr val="000000"/>
                </a:solidFill>
              </a:rPr>
              <a:t>1804_orig.mdb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Save zip file in this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folder</a:t>
            </a:r>
          </a:p>
        </p:txBody>
      </p:sp>
      <p:sp>
        <p:nvSpPr>
          <p:cNvPr id="15376" name="AutoShape 16"/>
          <p:cNvSpPr>
            <a:spLocks noChangeAspect="1" noChangeArrowheads="1"/>
          </p:cNvSpPr>
          <p:nvPr/>
        </p:nvSpPr>
        <p:spPr bwMode="auto">
          <a:xfrm>
            <a:off x="2851150" y="2390775"/>
            <a:ext cx="1912938" cy="1287463"/>
          </a:xfrm>
          <a:prstGeom prst="flowChartMultidocumen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1200" b="1" dirty="0">
                <a:solidFill>
                  <a:srgbClr val="000000"/>
                </a:solidFill>
              </a:rPr>
              <a:t>1804_alb</a:t>
            </a:r>
          </a:p>
          <a:p>
            <a:pPr eaLnBrk="1" hangingPunct="1"/>
            <a:r>
              <a:rPr lang="en-US" sz="1200" i="1" dirty="0">
                <a:solidFill>
                  <a:srgbClr val="000000"/>
                </a:solidFill>
              </a:rPr>
              <a:t>1804_alb.mdb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All edits performed on this </a:t>
            </a:r>
            <a:r>
              <a:rPr lang="en-US" sz="1200" b="1" dirty="0" err="1">
                <a:solidFill>
                  <a:srgbClr val="2FA366"/>
                </a:solidFill>
              </a:rPr>
              <a:t>mdb</a:t>
            </a:r>
            <a:endParaRPr lang="en-US" sz="1200" b="1" dirty="0">
              <a:solidFill>
                <a:srgbClr val="2FA366"/>
              </a:solidFill>
            </a:endParaRPr>
          </a:p>
        </p:txBody>
      </p:sp>
      <p:sp>
        <p:nvSpPr>
          <p:cNvPr id="15377" name="AutoShape 17"/>
          <p:cNvSpPr>
            <a:spLocks noChangeAspect="1" noChangeArrowheads="1"/>
          </p:cNvSpPr>
          <p:nvPr/>
        </p:nvSpPr>
        <p:spPr bwMode="auto">
          <a:xfrm>
            <a:off x="5594350" y="2347913"/>
            <a:ext cx="2025650" cy="1360638"/>
          </a:xfrm>
          <a:prstGeom prst="flowChartMultidocumen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1200" b="1" i="1" dirty="0">
                <a:solidFill>
                  <a:srgbClr val="000000"/>
                </a:solidFill>
              </a:rPr>
              <a:t>1804_qc</a:t>
            </a:r>
          </a:p>
          <a:p>
            <a:pPr eaLnBrk="1" hangingPunct="1"/>
            <a:r>
              <a:rPr lang="en-US" sz="1200" i="1" dirty="0">
                <a:solidFill>
                  <a:srgbClr val="000000"/>
                </a:solidFill>
              </a:rPr>
              <a:t>1804_qc1.mdb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Copy of NHD75464.mdb with transactions applied</a:t>
            </a:r>
          </a:p>
        </p:txBody>
      </p:sp>
      <p:sp>
        <p:nvSpPr>
          <p:cNvPr id="15378" name="AutoShape 18"/>
          <p:cNvSpPr>
            <a:spLocks noChangeAspect="1" noChangeArrowheads="1"/>
          </p:cNvSpPr>
          <p:nvPr/>
        </p:nvSpPr>
        <p:spPr bwMode="auto">
          <a:xfrm>
            <a:off x="2813050" y="4808538"/>
            <a:ext cx="2035175" cy="1368425"/>
          </a:xfrm>
          <a:prstGeom prst="flowChartMultidocumen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1100" b="1" i="1" dirty="0">
                <a:solidFill>
                  <a:srgbClr val="000000"/>
                </a:solidFill>
              </a:rPr>
              <a:t>1804_geo</a:t>
            </a:r>
          </a:p>
          <a:p>
            <a:pPr eaLnBrk="1" hangingPunct="1"/>
            <a:r>
              <a:rPr lang="en-US" sz="1100" i="1" dirty="0">
                <a:solidFill>
                  <a:srgbClr val="000000"/>
                </a:solidFill>
              </a:rPr>
              <a:t>1804_geo.mdb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1804_alb.mdb </a:t>
            </a:r>
            <a:r>
              <a:rPr lang="en-US" sz="1200" b="1" dirty="0" err="1">
                <a:solidFill>
                  <a:srgbClr val="2FA366"/>
                </a:solidFill>
              </a:rPr>
              <a:t>reprojected</a:t>
            </a:r>
            <a:r>
              <a:rPr lang="en-US" sz="1200" b="1" dirty="0">
                <a:solidFill>
                  <a:srgbClr val="2FA366"/>
                </a:solidFill>
              </a:rPr>
              <a:t> to geographic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1362075" y="2493963"/>
            <a:ext cx="0" cy="3968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1370013" y="3670300"/>
            <a:ext cx="0" cy="3968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1363663" y="4508500"/>
            <a:ext cx="0" cy="398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3" name="AutoShape 23"/>
          <p:cNvSpPr>
            <a:spLocks noChangeAspect="1" noChangeArrowheads="1"/>
          </p:cNvSpPr>
          <p:nvPr/>
        </p:nvSpPr>
        <p:spPr bwMode="auto">
          <a:xfrm>
            <a:off x="5694363" y="5484813"/>
            <a:ext cx="1997075" cy="1262062"/>
          </a:xfrm>
          <a:prstGeom prst="flowChartMultidocument">
            <a:avLst/>
          </a:prstGeom>
          <a:solidFill>
            <a:srgbClr val="FFFF99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1100" b="1" dirty="0">
                <a:solidFill>
                  <a:srgbClr val="000000"/>
                </a:solidFill>
              </a:rPr>
              <a:t>1804_geo_load</a:t>
            </a:r>
          </a:p>
          <a:p>
            <a:pPr eaLnBrk="1" hangingPunct="1"/>
            <a:r>
              <a:rPr lang="en-US" sz="1100" i="1" dirty="0">
                <a:solidFill>
                  <a:srgbClr val="000000"/>
                </a:solidFill>
              </a:rPr>
              <a:t>1804_geo_load.mdb</a:t>
            </a:r>
          </a:p>
          <a:p>
            <a:pPr eaLnBrk="1" hangingPunct="1"/>
            <a:r>
              <a:rPr lang="en-US" sz="1200" b="1" dirty="0">
                <a:solidFill>
                  <a:srgbClr val="2FA366"/>
                </a:solidFill>
              </a:rPr>
              <a:t>Used for build flow, </a:t>
            </a:r>
            <a:r>
              <a:rPr lang="en-US" sz="1200" b="1" dirty="0" err="1">
                <a:solidFill>
                  <a:srgbClr val="2FA366"/>
                </a:solidFill>
              </a:rPr>
              <a:t>releveler</a:t>
            </a:r>
            <a:r>
              <a:rPr lang="en-US" sz="1200" b="1" dirty="0">
                <a:solidFill>
                  <a:srgbClr val="2FA366"/>
                </a:solidFill>
              </a:rPr>
              <a:t> and final XML extract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3813175" y="3563938"/>
            <a:ext cx="0" cy="3968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5" name="AutoShape 25"/>
          <p:cNvSpPr>
            <a:spLocks noChangeArrowheads="1"/>
          </p:cNvSpPr>
          <p:nvPr/>
        </p:nvSpPr>
        <p:spPr bwMode="auto">
          <a:xfrm>
            <a:off x="2895600" y="3896623"/>
            <a:ext cx="1797050" cy="580817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1300" b="1" dirty="0" err="1">
                <a:solidFill>
                  <a:srgbClr val="FF0000"/>
                </a:solidFill>
              </a:rPr>
              <a:t>Reproject</a:t>
            </a:r>
            <a:endParaRPr lang="en-US" sz="1300" b="1" dirty="0">
              <a:solidFill>
                <a:srgbClr val="FF0000"/>
              </a:solidFill>
            </a:endParaRPr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3810000" y="4418013"/>
            <a:ext cx="0" cy="3968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8" name="AutoShape 28"/>
          <p:cNvSpPr>
            <a:spLocks noChangeArrowheads="1"/>
          </p:cNvSpPr>
          <p:nvPr/>
        </p:nvSpPr>
        <p:spPr bwMode="auto">
          <a:xfrm>
            <a:off x="2895600" y="1477273"/>
            <a:ext cx="1779587" cy="580817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1300" b="1" dirty="0" err="1" smtClean="0">
                <a:solidFill>
                  <a:srgbClr val="FF0000"/>
                </a:solidFill>
              </a:rPr>
              <a:t>Reproject</a:t>
            </a:r>
            <a:endParaRPr lang="en-US" sz="1300" b="1" dirty="0">
              <a:solidFill>
                <a:srgbClr val="FF0000"/>
              </a:solidFill>
            </a:endParaRPr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>
            <a:off x="2162175" y="5295900"/>
            <a:ext cx="4619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 flipV="1">
            <a:off x="2624138" y="1147763"/>
            <a:ext cx="0" cy="4157662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3825875" y="1992313"/>
            <a:ext cx="0" cy="39687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>
            <a:off x="3829050" y="1139825"/>
            <a:ext cx="0" cy="39846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7" name="Line 37"/>
          <p:cNvSpPr>
            <a:spLocks noChangeShapeType="1"/>
          </p:cNvSpPr>
          <p:nvPr/>
        </p:nvSpPr>
        <p:spPr bwMode="auto">
          <a:xfrm>
            <a:off x="2617788" y="1152525"/>
            <a:ext cx="122555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8" name="Line 38"/>
          <p:cNvSpPr>
            <a:spLocks noChangeShapeType="1"/>
          </p:cNvSpPr>
          <p:nvPr/>
        </p:nvSpPr>
        <p:spPr bwMode="auto">
          <a:xfrm>
            <a:off x="4845050" y="5332413"/>
            <a:ext cx="46196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99" name="Line 39"/>
          <p:cNvSpPr>
            <a:spLocks noChangeShapeType="1"/>
          </p:cNvSpPr>
          <p:nvPr/>
        </p:nvSpPr>
        <p:spPr bwMode="auto">
          <a:xfrm flipV="1">
            <a:off x="5305425" y="668338"/>
            <a:ext cx="0" cy="4673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00" name="Line 40"/>
          <p:cNvSpPr>
            <a:spLocks noChangeShapeType="1"/>
          </p:cNvSpPr>
          <p:nvPr/>
        </p:nvSpPr>
        <p:spPr bwMode="auto">
          <a:xfrm>
            <a:off x="5297488" y="671513"/>
            <a:ext cx="1223962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01" name="Line 41"/>
          <p:cNvSpPr>
            <a:spLocks noChangeShapeType="1"/>
          </p:cNvSpPr>
          <p:nvPr/>
        </p:nvSpPr>
        <p:spPr bwMode="auto">
          <a:xfrm flipH="1">
            <a:off x="6499225" y="655638"/>
            <a:ext cx="11113" cy="225425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03" name="AutoShape 43"/>
          <p:cNvSpPr>
            <a:spLocks noChangeArrowheads="1"/>
          </p:cNvSpPr>
          <p:nvPr/>
        </p:nvSpPr>
        <p:spPr bwMode="auto">
          <a:xfrm>
            <a:off x="5700713" y="839629"/>
            <a:ext cx="1611312" cy="978218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1300" b="1" dirty="0">
                <a:solidFill>
                  <a:srgbClr val="FF0000"/>
                </a:solidFill>
              </a:rPr>
              <a:t>XML Extract</a:t>
            </a:r>
          </a:p>
        </p:txBody>
      </p:sp>
      <p:sp>
        <p:nvSpPr>
          <p:cNvPr id="15404" name="Line 44"/>
          <p:cNvSpPr>
            <a:spLocks noChangeShapeType="1"/>
          </p:cNvSpPr>
          <p:nvPr/>
        </p:nvSpPr>
        <p:spPr bwMode="auto">
          <a:xfrm>
            <a:off x="6510338" y="1770063"/>
            <a:ext cx="0" cy="23018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05" name="AutoShape 45"/>
          <p:cNvSpPr>
            <a:spLocks noChangeArrowheads="1"/>
          </p:cNvSpPr>
          <p:nvPr/>
        </p:nvSpPr>
        <p:spPr bwMode="auto">
          <a:xfrm>
            <a:off x="5605463" y="1965633"/>
            <a:ext cx="1797050" cy="550247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1200" b="1" dirty="0">
                <a:solidFill>
                  <a:srgbClr val="FF0000"/>
                </a:solidFill>
              </a:rPr>
              <a:t>XML2pgdb</a:t>
            </a:r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5537200" y="3767721"/>
            <a:ext cx="2038350" cy="550247"/>
          </a:xfrm>
          <a:prstGeom prst="flowChartDecision">
            <a:avLst/>
          </a:prstGeom>
          <a:solidFill>
            <a:srgbClr val="CCFFCC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en-US" sz="1200" b="1" dirty="0">
                <a:solidFill>
                  <a:srgbClr val="FF0000"/>
                </a:solidFill>
              </a:rPr>
              <a:t>Corrections?</a:t>
            </a:r>
          </a:p>
        </p:txBody>
      </p:sp>
      <p:sp>
        <p:nvSpPr>
          <p:cNvPr id="15407" name="Line 47"/>
          <p:cNvSpPr>
            <a:spLocks noChangeShapeType="1"/>
          </p:cNvSpPr>
          <p:nvPr/>
        </p:nvSpPr>
        <p:spPr bwMode="auto">
          <a:xfrm flipH="1">
            <a:off x="6553200" y="3505200"/>
            <a:ext cx="0" cy="304799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08" name="Line 48"/>
          <p:cNvSpPr>
            <a:spLocks noChangeShapeType="1"/>
          </p:cNvSpPr>
          <p:nvPr/>
        </p:nvSpPr>
        <p:spPr bwMode="auto">
          <a:xfrm flipV="1">
            <a:off x="7581900" y="4017963"/>
            <a:ext cx="777875" cy="79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7750175" y="3752850"/>
            <a:ext cx="500063" cy="3048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5410" name="Line 50"/>
          <p:cNvSpPr>
            <a:spLocks noChangeShapeType="1"/>
          </p:cNvSpPr>
          <p:nvPr/>
        </p:nvSpPr>
        <p:spPr bwMode="auto">
          <a:xfrm flipH="1" flipV="1">
            <a:off x="8358188" y="530225"/>
            <a:ext cx="1587" cy="34925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11" name="Line 51"/>
          <p:cNvSpPr>
            <a:spLocks noChangeShapeType="1"/>
          </p:cNvSpPr>
          <p:nvPr/>
        </p:nvSpPr>
        <p:spPr bwMode="auto">
          <a:xfrm flipH="1">
            <a:off x="4967288" y="527050"/>
            <a:ext cx="33988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12" name="Line 52"/>
          <p:cNvSpPr>
            <a:spLocks noChangeShapeType="1"/>
          </p:cNvSpPr>
          <p:nvPr/>
        </p:nvSpPr>
        <p:spPr bwMode="auto">
          <a:xfrm>
            <a:off x="4983163" y="534988"/>
            <a:ext cx="0" cy="22558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13" name="Line 53"/>
          <p:cNvSpPr>
            <a:spLocks noChangeShapeType="1"/>
          </p:cNvSpPr>
          <p:nvPr/>
        </p:nvSpPr>
        <p:spPr bwMode="auto">
          <a:xfrm flipH="1">
            <a:off x="4749800" y="2773363"/>
            <a:ext cx="242888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6519863" y="4349750"/>
            <a:ext cx="420687" cy="3048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5423" name="Rectangle 63"/>
          <p:cNvSpPr>
            <a:spLocks noChangeArrowheads="1"/>
          </p:cNvSpPr>
          <p:nvPr/>
        </p:nvSpPr>
        <p:spPr bwMode="auto">
          <a:xfrm>
            <a:off x="5526088" y="4600575"/>
            <a:ext cx="2487612" cy="708025"/>
          </a:xfrm>
          <a:prstGeom prst="rect">
            <a:avLst/>
          </a:prstGeom>
          <a:solidFill>
            <a:srgbClr val="CCFFFF"/>
          </a:solidFill>
          <a:ln w="63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en-US" sz="1200">
                <a:solidFill>
                  <a:schemeClr val="folHlink"/>
                </a:solidFill>
              </a:rPr>
              <a:t>Make copy</a:t>
            </a:r>
            <a:r>
              <a:rPr lang="en-US" sz="1600">
                <a:solidFill>
                  <a:schemeClr val="folHlink"/>
                </a:solidFill>
              </a:rPr>
              <a:t> </a:t>
            </a:r>
            <a:r>
              <a:rPr lang="en-US" sz="1200">
                <a:solidFill>
                  <a:schemeClr val="folHlink"/>
                </a:solidFill>
              </a:rPr>
              <a:t>of final 1804_geo.mdb and name it</a:t>
            </a:r>
          </a:p>
          <a:p>
            <a:pPr eaLnBrk="1" hangingPunct="1"/>
            <a:r>
              <a:rPr lang="en-US" sz="1200">
                <a:solidFill>
                  <a:schemeClr val="folHlink"/>
                </a:solidFill>
              </a:rPr>
              <a:t>1804_geo_load.mdb</a:t>
            </a:r>
          </a:p>
        </p:txBody>
      </p:sp>
      <p:sp>
        <p:nvSpPr>
          <p:cNvPr id="15425" name="Line 65"/>
          <p:cNvSpPr>
            <a:spLocks noChangeShapeType="1"/>
          </p:cNvSpPr>
          <p:nvPr/>
        </p:nvSpPr>
        <p:spPr bwMode="auto">
          <a:xfrm>
            <a:off x="6553198" y="4267200"/>
            <a:ext cx="1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426" name="Line 66"/>
          <p:cNvSpPr>
            <a:spLocks noChangeShapeType="1"/>
          </p:cNvSpPr>
          <p:nvPr/>
        </p:nvSpPr>
        <p:spPr bwMode="auto">
          <a:xfrm>
            <a:off x="6546850" y="5321300"/>
            <a:ext cx="11113" cy="176213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168275" y="53975"/>
            <a:ext cx="5010150" cy="366713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/>
              <a:t>Flow Diagram for NHD Maintenance Process</a:t>
            </a:r>
          </a:p>
        </p:txBody>
      </p:sp>
      <p:sp>
        <p:nvSpPr>
          <p:cNvPr id="15430" name="Line 70"/>
          <p:cNvSpPr>
            <a:spLocks noChangeShapeType="1"/>
          </p:cNvSpPr>
          <p:nvPr/>
        </p:nvSpPr>
        <p:spPr bwMode="auto">
          <a:xfrm flipV="1">
            <a:off x="4854575" y="5316538"/>
            <a:ext cx="660400" cy="396875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5431" name="Picture 7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5" y="788988"/>
            <a:ext cx="2095500" cy="170021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75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U. S. Geological Survey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wjsmith</dc:creator>
  <cp:lastModifiedBy>wjsmith</cp:lastModifiedBy>
  <cp:revision>4</cp:revision>
  <dcterms:created xsi:type="dcterms:W3CDTF">2010-06-07T19:18:39Z</dcterms:created>
  <dcterms:modified xsi:type="dcterms:W3CDTF">2010-06-08T22:55:51Z</dcterms:modified>
</cp:coreProperties>
</file>