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10"/>
  </p:notesMasterIdLst>
  <p:sldIdLst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0481-B189-4914-B162-98515D494146}" type="datetimeFigureOut">
              <a:rPr lang="en-US" smtClean="0"/>
              <a:t>7/9/2021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01B25-051F-4B2D-9DDF-DE82D25C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7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004C-47D8-4E69-893C-A0E0EFCC6B1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4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004C-47D8-4E69-893C-A0E0EFCC6B1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4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004C-47D8-4E69-893C-A0E0EFCC6B1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6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2377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2378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4064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B330A63-7A05-4CCA-B66F-D7E9F9B381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0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1E436-40E8-46CF-9E4B-E52799E499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EC66E-E01D-47CB-BD86-A5B5D55446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05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6A290-48B9-43FE-9300-6490B1B3E5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1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B0F7-F31A-4891-9FE6-051657CCCB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3343A-7972-45FA-9979-082AD26AE8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7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600200"/>
            <a:ext cx="559223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59223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A2D78-9C3E-48D4-AEF8-7881930301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0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FAF59-7953-4C7C-804D-C80653FD55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0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40D99-F84E-471C-A674-33E2CC3E75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77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8644B-65A2-415F-A514-2EA836BCD75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2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2F347-C908-4086-99A7-4E740BA7C1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7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0783E-08EA-4427-ABE1-1844FEBA8B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8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5120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0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0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0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0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0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1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1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1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1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1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1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1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5121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1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2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2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2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2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2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2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2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2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2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2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3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3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3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3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3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3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3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3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3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3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4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4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4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4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4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4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4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4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4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4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5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5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5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5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5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5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5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5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5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5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6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7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8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29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0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1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2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3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4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35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1353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0"/>
            <a:ext cx="11387667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354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167" y="6245225"/>
            <a:ext cx="3052233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355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356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3052233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FBE390-679D-463A-8786-0AB2B34EFB1A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357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00200"/>
            <a:ext cx="11387667" cy="4498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5509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1" y="685801"/>
            <a:ext cx="7702633" cy="59999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3091" y="-76200"/>
            <a:ext cx="11642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Landcover</a:t>
            </a:r>
            <a:r>
              <a:rPr lang="en-US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Photorevision </a:t>
            </a:r>
            <a:r>
              <a:rPr lang="en-US" sz="4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Overestimates 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31242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Redfish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Bay</a:t>
            </a:r>
          </a:p>
        </p:txBody>
      </p:sp>
    </p:spTree>
    <p:extLst>
      <p:ext uri="{BB962C8B-B14F-4D97-AF65-F5344CB8AC3E}">
        <p14:creationId xmlns:p14="http://schemas.microsoft.com/office/powerpoint/2010/main" val="29855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0324" y="1407694"/>
            <a:ext cx="7267077" cy="54503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6400" y="-76200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Joyce Wildlife Management Area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Swamp Walk Nature Trail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31242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Redfish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Bay</a:t>
            </a:r>
          </a:p>
        </p:txBody>
      </p:sp>
    </p:spTree>
    <p:extLst>
      <p:ext uri="{BB962C8B-B14F-4D97-AF65-F5344CB8AC3E}">
        <p14:creationId xmlns:p14="http://schemas.microsoft.com/office/powerpoint/2010/main" val="24610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5090" y="1371600"/>
            <a:ext cx="6531310" cy="49003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6400" y="-76200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Duck Weed Choked “Open” Area Along the Boardwalk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31242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Redfish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Bay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5000" y="624840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The forest floor is inundated, under a constant level of water.  This is a contiguous waterbody, blow the forest canopy.</a:t>
            </a:r>
          </a:p>
        </p:txBody>
      </p:sp>
    </p:spTree>
    <p:extLst>
      <p:ext uri="{BB962C8B-B14F-4D97-AF65-F5344CB8AC3E}">
        <p14:creationId xmlns:p14="http://schemas.microsoft.com/office/powerpoint/2010/main" val="397754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5090" y="1372535"/>
            <a:ext cx="6531310" cy="48984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47825" y="-762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Swamp is Alive with Plants and Animals All Living in the Water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31242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Redfish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Bay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5000" y="624840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At the time of this photo, in late March, water is slowly flowing from north to south.</a:t>
            </a:r>
          </a:p>
        </p:txBody>
      </p:sp>
    </p:spTree>
    <p:extLst>
      <p:ext uri="{BB962C8B-B14F-4D97-AF65-F5344CB8AC3E}">
        <p14:creationId xmlns:p14="http://schemas.microsoft.com/office/powerpoint/2010/main" val="31919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5091" y="1372535"/>
            <a:ext cx="6531309" cy="48984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47825" y="-762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 the End of the Boardwalk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Looking East-northeast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31242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Redfish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Bay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5000" y="6248401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The early spring vegetation is very overgrown and the underlying water is not apparent.  This location is almost 12 miles from the shore of Lake Pontchartrain.</a:t>
            </a:r>
          </a:p>
        </p:txBody>
      </p:sp>
    </p:spTree>
    <p:extLst>
      <p:ext uri="{BB962C8B-B14F-4D97-AF65-F5344CB8AC3E}">
        <p14:creationId xmlns:p14="http://schemas.microsoft.com/office/powerpoint/2010/main" val="121904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1" y="685801"/>
            <a:ext cx="7702633" cy="59999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76400" y="-762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Photorevision Overestimates 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31242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Redfish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E5D31">
                    <a:lumMod val="50000"/>
                  </a:srgbClr>
                </a:solidFill>
              </a:rPr>
              <a:t>Bay</a:t>
            </a:r>
          </a:p>
        </p:txBody>
      </p:sp>
    </p:spTree>
    <p:extLst>
      <p:ext uri="{BB962C8B-B14F-4D97-AF65-F5344CB8AC3E}">
        <p14:creationId xmlns:p14="http://schemas.microsoft.com/office/powerpoint/2010/main" val="172429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ss">
  <a:themeElements>
    <a:clrScheme name="Compass 6">
      <a:dk1>
        <a:srgbClr val="526133"/>
      </a:dk1>
      <a:lt1>
        <a:srgbClr val="FFFFFF"/>
      </a:lt1>
      <a:dk2>
        <a:srgbClr val="4E5D31"/>
      </a:dk2>
      <a:lt2>
        <a:srgbClr val="FFFFCC"/>
      </a:lt2>
      <a:accent1>
        <a:srgbClr val="99CC00"/>
      </a:accent1>
      <a:accent2>
        <a:srgbClr val="7A9505"/>
      </a:accent2>
      <a:accent3>
        <a:srgbClr val="B2B6AD"/>
      </a:accent3>
      <a:accent4>
        <a:srgbClr val="DADADA"/>
      </a:accent4>
      <a:accent5>
        <a:srgbClr val="CAE2AA"/>
      </a:accent5>
      <a:accent6>
        <a:srgbClr val="6E8704"/>
      </a:accent6>
      <a:hlink>
        <a:srgbClr val="FFCC00"/>
      </a:hlink>
      <a:folHlink>
        <a:srgbClr val="CCCC00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10">
        <a:dk1>
          <a:srgbClr val="000000"/>
        </a:dk1>
        <a:lt1>
          <a:srgbClr val="DDDCC5"/>
        </a:lt1>
        <a:dk2>
          <a:srgbClr val="3366FF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2A3889E3-AF49-406A-8E96-29A2FC53C3BF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925D7B90-CD8C-4E91-AAA4-31C252D7B831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133</Words>
  <Application>Microsoft Office PowerPoint</Application>
  <PresentationFormat>Widescreen</PresentationFormat>
  <Paragraphs>26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Tahoma</vt:lpstr>
      <vt:lpstr>Wingdings</vt:lpstr>
      <vt:lpstr>Compass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LADOTD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E. Mitchell, Ph. D.</dc:creator>
  <cp:lastModifiedBy>James E. Mitchell, Ph. D.</cp:lastModifiedBy>
  <cp:revision>5</cp:revision>
  <dcterms:created xsi:type="dcterms:W3CDTF">2015-10-09T14:10:48Z</dcterms:created>
  <dcterms:modified xsi:type="dcterms:W3CDTF">2021-07-10T00:40:48Z</dcterms:modified>
</cp:coreProperties>
</file>